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306" r:id="rId4"/>
    <p:sldId id="307" r:id="rId5"/>
    <p:sldId id="308" r:id="rId6"/>
    <p:sldId id="310" r:id="rId7"/>
    <p:sldId id="311" r:id="rId8"/>
    <p:sldId id="260" r:id="rId9"/>
    <p:sldId id="312" r:id="rId10"/>
    <p:sldId id="313" r:id="rId11"/>
    <p:sldId id="314" r:id="rId12"/>
    <p:sldId id="315" r:id="rId13"/>
    <p:sldId id="316" r:id="rId14"/>
    <p:sldId id="270" r:id="rId15"/>
    <p:sldId id="319" r:id="rId16"/>
    <p:sldId id="320" r:id="rId17"/>
    <p:sldId id="318" r:id="rId18"/>
    <p:sldId id="321" r:id="rId19"/>
    <p:sldId id="322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fortaa" panose="020B0604020202020204" charset="0"/>
      <p:regular r:id="rId27"/>
      <p:bold r:id="rId28"/>
    </p:embeddedFont>
    <p:embeddedFont>
      <p:font typeface="Exo 2" panose="020B0604020202020204" charset="0"/>
      <p:regular r:id="rId29"/>
      <p:bold r:id="rId30"/>
      <p:italic r:id="rId31"/>
      <p:boldItalic r:id="rId32"/>
    </p:embeddedFont>
    <p:embeddedFont>
      <p:font typeface="Exo 2 ExtraBold" panose="020B0604020202020204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5933B1-7B06-4CDD-B2F7-2785899A69DD}">
  <a:tblStyle styleId="{0D5933B1-7B06-4CDD-B2F7-2785899A6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6495D-E31D-41AC-9B51-2ED3A53520A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4C540-825A-490B-B60A-1C2B9D7E7EC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Tăng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năng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suất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và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hiệu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quả</a:t>
          </a:r>
          <a:endParaRPr lang="en-US" dirty="0">
            <a:solidFill>
              <a:schemeClr val="tx1"/>
            </a:solidFill>
          </a:endParaRPr>
        </a:p>
      </dgm:t>
    </dgm:pt>
    <dgm:pt modelId="{EAF5857D-EAC7-48FE-89D7-EFD98B57CEF9}" type="parTrans" cxnId="{6B43425E-ED50-4C06-B1DA-85C984469FD9}">
      <dgm:prSet/>
      <dgm:spPr/>
      <dgm:t>
        <a:bodyPr/>
        <a:lstStyle/>
        <a:p>
          <a:endParaRPr lang="en-US"/>
        </a:p>
      </dgm:t>
    </dgm:pt>
    <dgm:pt modelId="{CD33F9FB-293D-4C4F-B56F-2F2EE21DBAF9}" type="sibTrans" cxnId="{6B43425E-ED50-4C06-B1DA-85C984469FD9}">
      <dgm:prSet/>
      <dgm:spPr/>
      <dgm:t>
        <a:bodyPr/>
        <a:lstStyle/>
        <a:p>
          <a:endParaRPr lang="en-US"/>
        </a:p>
      </dgm:t>
    </dgm:pt>
    <dgm:pt modelId="{412CF0F1-FEF3-4602-8685-488DFA168DF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Tăng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khả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năng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cạnh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tranh</a:t>
          </a:r>
          <a:endParaRPr lang="en-US" dirty="0">
            <a:solidFill>
              <a:schemeClr val="tx1"/>
            </a:solidFill>
          </a:endParaRPr>
        </a:p>
      </dgm:t>
    </dgm:pt>
    <dgm:pt modelId="{EB97F974-A3A7-4CBA-B08B-8C453458A314}" type="parTrans" cxnId="{215C241B-93BA-4B4B-A8EB-BEBEE9DEA811}">
      <dgm:prSet/>
      <dgm:spPr/>
      <dgm:t>
        <a:bodyPr/>
        <a:lstStyle/>
        <a:p>
          <a:endParaRPr lang="en-US"/>
        </a:p>
      </dgm:t>
    </dgm:pt>
    <dgm:pt modelId="{28C2AC3F-F5F2-4FC9-A5DA-3B977FA2475A}" type="sibTrans" cxnId="{215C241B-93BA-4B4B-A8EB-BEBEE9DEA811}">
      <dgm:prSet/>
      <dgm:spPr/>
      <dgm:t>
        <a:bodyPr/>
        <a:lstStyle/>
        <a:p>
          <a:endParaRPr lang="en-US"/>
        </a:p>
      </dgm:t>
    </dgm:pt>
    <dgm:pt modelId="{EE03533A-698B-4414-8634-BB38EF4B5776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Tạo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ra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các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công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việc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mới</a:t>
          </a:r>
          <a:endParaRPr lang="en-US" dirty="0">
            <a:solidFill>
              <a:schemeClr val="tx1"/>
            </a:solidFill>
          </a:endParaRPr>
        </a:p>
      </dgm:t>
    </dgm:pt>
    <dgm:pt modelId="{8CD357F4-9C98-475A-AE37-014C673C0EB3}" type="parTrans" cxnId="{B1D31FD3-FAED-4842-908E-494F77101E1A}">
      <dgm:prSet/>
      <dgm:spPr/>
      <dgm:t>
        <a:bodyPr/>
        <a:lstStyle/>
        <a:p>
          <a:endParaRPr lang="en-US"/>
        </a:p>
      </dgm:t>
    </dgm:pt>
    <dgm:pt modelId="{B7357619-7890-4965-AF2D-1E71D52CA4FA}" type="sibTrans" cxnId="{B1D31FD3-FAED-4842-908E-494F77101E1A}">
      <dgm:prSet/>
      <dgm:spPr/>
      <dgm:t>
        <a:bodyPr/>
        <a:lstStyle/>
        <a:p>
          <a:endParaRPr lang="en-US"/>
        </a:p>
      </dgm:t>
    </dgm:pt>
    <dgm:pt modelId="{E1A263A7-83B6-495B-805E-3E4881AC9CD6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Thay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đổi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cách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chúng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ta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sống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và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làm</a:t>
          </a:r>
          <a:r>
            <a: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việc</a:t>
          </a:r>
          <a:endParaRPr lang="en-US" dirty="0">
            <a:solidFill>
              <a:schemeClr val="tx1"/>
            </a:solidFill>
          </a:endParaRPr>
        </a:p>
      </dgm:t>
    </dgm:pt>
    <dgm:pt modelId="{517A0E3A-5912-41EA-BDB9-3D171B143A24}" type="parTrans" cxnId="{A54DF9F1-7340-42D7-B123-DA516808AD49}">
      <dgm:prSet/>
      <dgm:spPr/>
      <dgm:t>
        <a:bodyPr/>
        <a:lstStyle/>
        <a:p>
          <a:endParaRPr lang="en-US"/>
        </a:p>
      </dgm:t>
    </dgm:pt>
    <dgm:pt modelId="{765E9F03-1FD9-4813-96B2-398B256C39CD}" type="sibTrans" cxnId="{A54DF9F1-7340-42D7-B123-DA516808AD49}">
      <dgm:prSet/>
      <dgm:spPr/>
      <dgm:t>
        <a:bodyPr/>
        <a:lstStyle/>
        <a:p>
          <a:endParaRPr lang="en-US"/>
        </a:p>
      </dgm:t>
    </dgm:pt>
    <dgm:pt modelId="{49423C0C-AD30-4DF8-8834-B8016A655D2D}" type="pres">
      <dgm:prSet presAssocID="{2B46495D-E31D-41AC-9B51-2ED3A53520AC}" presName="Name0" presStyleCnt="0">
        <dgm:presLayoutVars>
          <dgm:chMax val="7"/>
          <dgm:chPref val="7"/>
          <dgm:dir/>
        </dgm:presLayoutVars>
      </dgm:prSet>
      <dgm:spPr/>
    </dgm:pt>
    <dgm:pt modelId="{AF946299-75C3-4CDB-8A23-E9CE3050565C}" type="pres">
      <dgm:prSet presAssocID="{2B46495D-E31D-41AC-9B51-2ED3A53520AC}" presName="Name1" presStyleCnt="0"/>
      <dgm:spPr/>
    </dgm:pt>
    <dgm:pt modelId="{CDB3E0C3-3E56-4054-ABA7-FB2A115DFB60}" type="pres">
      <dgm:prSet presAssocID="{2B46495D-E31D-41AC-9B51-2ED3A53520AC}" presName="cycle" presStyleCnt="0"/>
      <dgm:spPr/>
    </dgm:pt>
    <dgm:pt modelId="{749D49D7-7016-4187-B264-45522C430EC7}" type="pres">
      <dgm:prSet presAssocID="{2B46495D-E31D-41AC-9B51-2ED3A53520AC}" presName="srcNode" presStyleLbl="node1" presStyleIdx="0" presStyleCnt="4"/>
      <dgm:spPr/>
    </dgm:pt>
    <dgm:pt modelId="{0CAE883A-A28C-4489-83CA-F2D0A6ED5F3F}" type="pres">
      <dgm:prSet presAssocID="{2B46495D-E31D-41AC-9B51-2ED3A53520AC}" presName="conn" presStyleLbl="parChTrans1D2" presStyleIdx="0" presStyleCnt="1"/>
      <dgm:spPr/>
    </dgm:pt>
    <dgm:pt modelId="{38AF38DA-4650-47DB-99FD-79F76AC8EC04}" type="pres">
      <dgm:prSet presAssocID="{2B46495D-E31D-41AC-9B51-2ED3A53520AC}" presName="extraNode" presStyleLbl="node1" presStyleIdx="0" presStyleCnt="4"/>
      <dgm:spPr/>
    </dgm:pt>
    <dgm:pt modelId="{E213A690-9841-43E3-B1A4-6740FF63F570}" type="pres">
      <dgm:prSet presAssocID="{2B46495D-E31D-41AC-9B51-2ED3A53520AC}" presName="dstNode" presStyleLbl="node1" presStyleIdx="0" presStyleCnt="4"/>
      <dgm:spPr/>
    </dgm:pt>
    <dgm:pt modelId="{E9FF1736-0872-43BD-94AF-7080D23FDBEB}" type="pres">
      <dgm:prSet presAssocID="{2C74C540-825A-490B-B60A-1C2B9D7E7ECB}" presName="text_1" presStyleLbl="node1" presStyleIdx="0" presStyleCnt="4">
        <dgm:presLayoutVars>
          <dgm:bulletEnabled val="1"/>
        </dgm:presLayoutVars>
      </dgm:prSet>
      <dgm:spPr/>
    </dgm:pt>
    <dgm:pt modelId="{67599195-8CE7-4110-96B4-874ECB861921}" type="pres">
      <dgm:prSet presAssocID="{2C74C540-825A-490B-B60A-1C2B9D7E7ECB}" presName="accent_1" presStyleCnt="0"/>
      <dgm:spPr/>
    </dgm:pt>
    <dgm:pt modelId="{58CF8576-2A99-4676-81FF-71CBCE0500EE}" type="pres">
      <dgm:prSet presAssocID="{2C74C540-825A-490B-B60A-1C2B9D7E7ECB}" presName="accentRepeatNode" presStyleLbl="solidFgAcc1" presStyleIdx="0" presStyleCnt="4"/>
      <dgm:spPr/>
    </dgm:pt>
    <dgm:pt modelId="{0DA14D26-9CC8-4D75-9B8F-383016AB9617}" type="pres">
      <dgm:prSet presAssocID="{412CF0F1-FEF3-4602-8685-488DFA168DF3}" presName="text_2" presStyleLbl="node1" presStyleIdx="1" presStyleCnt="4">
        <dgm:presLayoutVars>
          <dgm:bulletEnabled val="1"/>
        </dgm:presLayoutVars>
      </dgm:prSet>
      <dgm:spPr/>
    </dgm:pt>
    <dgm:pt modelId="{3F49FA57-A4AA-463C-BCA7-913401836B0D}" type="pres">
      <dgm:prSet presAssocID="{412CF0F1-FEF3-4602-8685-488DFA168DF3}" presName="accent_2" presStyleCnt="0"/>
      <dgm:spPr/>
    </dgm:pt>
    <dgm:pt modelId="{07CF072C-92B6-4FCB-A31A-C938F3BCCA5E}" type="pres">
      <dgm:prSet presAssocID="{412CF0F1-FEF3-4602-8685-488DFA168DF3}" presName="accentRepeatNode" presStyleLbl="solidFgAcc1" presStyleIdx="1" presStyleCnt="4"/>
      <dgm:spPr/>
    </dgm:pt>
    <dgm:pt modelId="{729AE84A-3ABD-4839-A4D8-EB13DE455669}" type="pres">
      <dgm:prSet presAssocID="{EE03533A-698B-4414-8634-BB38EF4B5776}" presName="text_3" presStyleLbl="node1" presStyleIdx="2" presStyleCnt="4">
        <dgm:presLayoutVars>
          <dgm:bulletEnabled val="1"/>
        </dgm:presLayoutVars>
      </dgm:prSet>
      <dgm:spPr/>
    </dgm:pt>
    <dgm:pt modelId="{A6BB2C3F-D799-4265-8028-CCB002B83280}" type="pres">
      <dgm:prSet presAssocID="{EE03533A-698B-4414-8634-BB38EF4B5776}" presName="accent_3" presStyleCnt="0"/>
      <dgm:spPr/>
    </dgm:pt>
    <dgm:pt modelId="{850CF223-404C-4A4A-995D-C57BBD3C2F0B}" type="pres">
      <dgm:prSet presAssocID="{EE03533A-698B-4414-8634-BB38EF4B5776}" presName="accentRepeatNode" presStyleLbl="solidFgAcc1" presStyleIdx="2" presStyleCnt="4"/>
      <dgm:spPr/>
    </dgm:pt>
    <dgm:pt modelId="{235FB0FB-1C33-4BC5-B40B-5A4D2DD16A36}" type="pres">
      <dgm:prSet presAssocID="{E1A263A7-83B6-495B-805E-3E4881AC9CD6}" presName="text_4" presStyleLbl="node1" presStyleIdx="3" presStyleCnt="4">
        <dgm:presLayoutVars>
          <dgm:bulletEnabled val="1"/>
        </dgm:presLayoutVars>
      </dgm:prSet>
      <dgm:spPr/>
    </dgm:pt>
    <dgm:pt modelId="{4FBE3CCD-4800-4607-B2D4-4A1C9E4EDA39}" type="pres">
      <dgm:prSet presAssocID="{E1A263A7-83B6-495B-805E-3E4881AC9CD6}" presName="accent_4" presStyleCnt="0"/>
      <dgm:spPr/>
    </dgm:pt>
    <dgm:pt modelId="{12DA3664-FE7F-441F-9B4D-2E74D17A23FA}" type="pres">
      <dgm:prSet presAssocID="{E1A263A7-83B6-495B-805E-3E4881AC9CD6}" presName="accentRepeatNode" presStyleLbl="solidFgAcc1" presStyleIdx="3" presStyleCnt="4"/>
      <dgm:spPr/>
    </dgm:pt>
  </dgm:ptLst>
  <dgm:cxnLst>
    <dgm:cxn modelId="{215C241B-93BA-4B4B-A8EB-BEBEE9DEA811}" srcId="{2B46495D-E31D-41AC-9B51-2ED3A53520AC}" destId="{412CF0F1-FEF3-4602-8685-488DFA168DF3}" srcOrd="1" destOrd="0" parTransId="{EB97F974-A3A7-4CBA-B08B-8C453458A314}" sibTransId="{28C2AC3F-F5F2-4FC9-A5DA-3B977FA2475A}"/>
    <dgm:cxn modelId="{A8EEF61C-7356-4217-A26A-330D932C542A}" type="presOf" srcId="{E1A263A7-83B6-495B-805E-3E4881AC9CD6}" destId="{235FB0FB-1C33-4BC5-B40B-5A4D2DD16A36}" srcOrd="0" destOrd="0" presId="urn:microsoft.com/office/officeart/2008/layout/VerticalCurvedList"/>
    <dgm:cxn modelId="{216E203E-B0D4-4628-AAC5-E309FD1A27B3}" type="presOf" srcId="{EE03533A-698B-4414-8634-BB38EF4B5776}" destId="{729AE84A-3ABD-4839-A4D8-EB13DE455669}" srcOrd="0" destOrd="0" presId="urn:microsoft.com/office/officeart/2008/layout/VerticalCurvedList"/>
    <dgm:cxn modelId="{6B43425E-ED50-4C06-B1DA-85C984469FD9}" srcId="{2B46495D-E31D-41AC-9B51-2ED3A53520AC}" destId="{2C74C540-825A-490B-B60A-1C2B9D7E7ECB}" srcOrd="0" destOrd="0" parTransId="{EAF5857D-EAC7-48FE-89D7-EFD98B57CEF9}" sibTransId="{CD33F9FB-293D-4C4F-B56F-2F2EE21DBAF9}"/>
    <dgm:cxn modelId="{B926F05F-96A7-4C21-992B-6691ABCAA954}" type="presOf" srcId="{412CF0F1-FEF3-4602-8685-488DFA168DF3}" destId="{0DA14D26-9CC8-4D75-9B8F-383016AB9617}" srcOrd="0" destOrd="0" presId="urn:microsoft.com/office/officeart/2008/layout/VerticalCurvedList"/>
    <dgm:cxn modelId="{4805C068-B487-40B5-899D-8ED1DAEF2BD2}" type="presOf" srcId="{CD33F9FB-293D-4C4F-B56F-2F2EE21DBAF9}" destId="{0CAE883A-A28C-4489-83CA-F2D0A6ED5F3F}" srcOrd="0" destOrd="0" presId="urn:microsoft.com/office/officeart/2008/layout/VerticalCurvedList"/>
    <dgm:cxn modelId="{94C87C9F-0307-4877-8299-1BAE4E547874}" type="presOf" srcId="{2B46495D-E31D-41AC-9B51-2ED3A53520AC}" destId="{49423C0C-AD30-4DF8-8834-B8016A655D2D}" srcOrd="0" destOrd="0" presId="urn:microsoft.com/office/officeart/2008/layout/VerticalCurvedList"/>
    <dgm:cxn modelId="{B1D31FD3-FAED-4842-908E-494F77101E1A}" srcId="{2B46495D-E31D-41AC-9B51-2ED3A53520AC}" destId="{EE03533A-698B-4414-8634-BB38EF4B5776}" srcOrd="2" destOrd="0" parTransId="{8CD357F4-9C98-475A-AE37-014C673C0EB3}" sibTransId="{B7357619-7890-4965-AF2D-1E71D52CA4FA}"/>
    <dgm:cxn modelId="{60F8E8E5-FC02-41FE-BFF3-69003F1B0E31}" type="presOf" srcId="{2C74C540-825A-490B-B60A-1C2B9D7E7ECB}" destId="{E9FF1736-0872-43BD-94AF-7080D23FDBEB}" srcOrd="0" destOrd="0" presId="urn:microsoft.com/office/officeart/2008/layout/VerticalCurvedList"/>
    <dgm:cxn modelId="{A54DF9F1-7340-42D7-B123-DA516808AD49}" srcId="{2B46495D-E31D-41AC-9B51-2ED3A53520AC}" destId="{E1A263A7-83B6-495B-805E-3E4881AC9CD6}" srcOrd="3" destOrd="0" parTransId="{517A0E3A-5912-41EA-BDB9-3D171B143A24}" sibTransId="{765E9F03-1FD9-4813-96B2-398B256C39CD}"/>
    <dgm:cxn modelId="{BFB1E31D-236B-4D26-86C2-9217362DB379}" type="presParOf" srcId="{49423C0C-AD30-4DF8-8834-B8016A655D2D}" destId="{AF946299-75C3-4CDB-8A23-E9CE3050565C}" srcOrd="0" destOrd="0" presId="urn:microsoft.com/office/officeart/2008/layout/VerticalCurvedList"/>
    <dgm:cxn modelId="{3C52C9CB-D79C-4192-BC9A-A854FD5B33D5}" type="presParOf" srcId="{AF946299-75C3-4CDB-8A23-E9CE3050565C}" destId="{CDB3E0C3-3E56-4054-ABA7-FB2A115DFB60}" srcOrd="0" destOrd="0" presId="urn:microsoft.com/office/officeart/2008/layout/VerticalCurvedList"/>
    <dgm:cxn modelId="{75B5BDE3-3ADF-4794-9F74-231A892E75A3}" type="presParOf" srcId="{CDB3E0C3-3E56-4054-ABA7-FB2A115DFB60}" destId="{749D49D7-7016-4187-B264-45522C430EC7}" srcOrd="0" destOrd="0" presId="urn:microsoft.com/office/officeart/2008/layout/VerticalCurvedList"/>
    <dgm:cxn modelId="{B1AC2276-C5D8-4532-BD57-BFFA47464F42}" type="presParOf" srcId="{CDB3E0C3-3E56-4054-ABA7-FB2A115DFB60}" destId="{0CAE883A-A28C-4489-83CA-F2D0A6ED5F3F}" srcOrd="1" destOrd="0" presId="urn:microsoft.com/office/officeart/2008/layout/VerticalCurvedList"/>
    <dgm:cxn modelId="{521AC40B-08D9-4989-813B-C0A20C01298E}" type="presParOf" srcId="{CDB3E0C3-3E56-4054-ABA7-FB2A115DFB60}" destId="{38AF38DA-4650-47DB-99FD-79F76AC8EC04}" srcOrd="2" destOrd="0" presId="urn:microsoft.com/office/officeart/2008/layout/VerticalCurvedList"/>
    <dgm:cxn modelId="{1BA96929-F70C-4E09-8CF4-83E040F02B23}" type="presParOf" srcId="{CDB3E0C3-3E56-4054-ABA7-FB2A115DFB60}" destId="{E213A690-9841-43E3-B1A4-6740FF63F570}" srcOrd="3" destOrd="0" presId="urn:microsoft.com/office/officeart/2008/layout/VerticalCurvedList"/>
    <dgm:cxn modelId="{8AAFF7DD-FFBC-450D-B085-36D38BABF01F}" type="presParOf" srcId="{AF946299-75C3-4CDB-8A23-E9CE3050565C}" destId="{E9FF1736-0872-43BD-94AF-7080D23FDBEB}" srcOrd="1" destOrd="0" presId="urn:microsoft.com/office/officeart/2008/layout/VerticalCurvedList"/>
    <dgm:cxn modelId="{16B14451-A7D1-4B54-A20E-76BCA5BBC24E}" type="presParOf" srcId="{AF946299-75C3-4CDB-8A23-E9CE3050565C}" destId="{67599195-8CE7-4110-96B4-874ECB861921}" srcOrd="2" destOrd="0" presId="urn:microsoft.com/office/officeart/2008/layout/VerticalCurvedList"/>
    <dgm:cxn modelId="{D55451B5-AB1F-4E92-A3F5-D5700AB12D0C}" type="presParOf" srcId="{67599195-8CE7-4110-96B4-874ECB861921}" destId="{58CF8576-2A99-4676-81FF-71CBCE0500EE}" srcOrd="0" destOrd="0" presId="urn:microsoft.com/office/officeart/2008/layout/VerticalCurvedList"/>
    <dgm:cxn modelId="{C66D7505-7517-4578-B2F1-B568426A822A}" type="presParOf" srcId="{AF946299-75C3-4CDB-8A23-E9CE3050565C}" destId="{0DA14D26-9CC8-4D75-9B8F-383016AB9617}" srcOrd="3" destOrd="0" presId="urn:microsoft.com/office/officeart/2008/layout/VerticalCurvedList"/>
    <dgm:cxn modelId="{66CCDDEE-160B-4333-B62F-99CF99ACC846}" type="presParOf" srcId="{AF946299-75C3-4CDB-8A23-E9CE3050565C}" destId="{3F49FA57-A4AA-463C-BCA7-913401836B0D}" srcOrd="4" destOrd="0" presId="urn:microsoft.com/office/officeart/2008/layout/VerticalCurvedList"/>
    <dgm:cxn modelId="{7F6A4E80-76EA-4C86-A737-77F45A9ED88B}" type="presParOf" srcId="{3F49FA57-A4AA-463C-BCA7-913401836B0D}" destId="{07CF072C-92B6-4FCB-A31A-C938F3BCCA5E}" srcOrd="0" destOrd="0" presId="urn:microsoft.com/office/officeart/2008/layout/VerticalCurvedList"/>
    <dgm:cxn modelId="{DD6B85FA-5387-4AE9-91CD-BF77B78E92FB}" type="presParOf" srcId="{AF946299-75C3-4CDB-8A23-E9CE3050565C}" destId="{729AE84A-3ABD-4839-A4D8-EB13DE455669}" srcOrd="5" destOrd="0" presId="urn:microsoft.com/office/officeart/2008/layout/VerticalCurvedList"/>
    <dgm:cxn modelId="{26E7411D-1DD2-42EA-8E07-58989E7508DC}" type="presParOf" srcId="{AF946299-75C3-4CDB-8A23-E9CE3050565C}" destId="{A6BB2C3F-D799-4265-8028-CCB002B83280}" srcOrd="6" destOrd="0" presId="urn:microsoft.com/office/officeart/2008/layout/VerticalCurvedList"/>
    <dgm:cxn modelId="{B4444D0A-5B5A-4999-A412-3DDE63CAA98B}" type="presParOf" srcId="{A6BB2C3F-D799-4265-8028-CCB002B83280}" destId="{850CF223-404C-4A4A-995D-C57BBD3C2F0B}" srcOrd="0" destOrd="0" presId="urn:microsoft.com/office/officeart/2008/layout/VerticalCurvedList"/>
    <dgm:cxn modelId="{336CBD60-F376-4F59-948D-F32BCA2BC0B4}" type="presParOf" srcId="{AF946299-75C3-4CDB-8A23-E9CE3050565C}" destId="{235FB0FB-1C33-4BC5-B40B-5A4D2DD16A36}" srcOrd="7" destOrd="0" presId="urn:microsoft.com/office/officeart/2008/layout/VerticalCurvedList"/>
    <dgm:cxn modelId="{D0FF529C-AA83-4AEB-8F42-89C6AD056559}" type="presParOf" srcId="{AF946299-75C3-4CDB-8A23-E9CE3050565C}" destId="{4FBE3CCD-4800-4607-B2D4-4A1C9E4EDA39}" srcOrd="8" destOrd="0" presId="urn:microsoft.com/office/officeart/2008/layout/VerticalCurvedList"/>
    <dgm:cxn modelId="{2BDE4F05-515A-44A6-8EF6-45853743EEF4}" type="presParOf" srcId="{4FBE3CCD-4800-4607-B2D4-4A1C9E4EDA39}" destId="{12DA3664-FE7F-441F-9B4D-2E74D17A23F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18E62-CD1B-4E7F-B80F-CC6E5D83ED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D4BC8F-A8D6-4B3E-87C5-CB0E5AF6A266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Nhiều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ngành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nghề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tiềm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năng</a:t>
          </a:r>
          <a:endParaRPr lang="en-US" dirty="0">
            <a:solidFill>
              <a:schemeClr val="tx1"/>
            </a:solidFill>
            <a:latin typeface="Comfortaa" panose="020B0604020202020204" charset="0"/>
          </a:endParaRPr>
        </a:p>
      </dgm:t>
    </dgm:pt>
    <dgm:pt modelId="{00F4350F-4F47-4ECC-B9A8-FB37FF9E4CE6}" type="parTrans" cxnId="{3F2660A9-0BA6-4AD4-8952-E2E3249613F3}">
      <dgm:prSet/>
      <dgm:spPr/>
      <dgm:t>
        <a:bodyPr/>
        <a:lstStyle/>
        <a:p>
          <a:endParaRPr lang="en-US"/>
        </a:p>
      </dgm:t>
    </dgm:pt>
    <dgm:pt modelId="{15201223-1155-48AA-A8D6-117ACD605D28}" type="sibTrans" cxnId="{3F2660A9-0BA6-4AD4-8952-E2E3249613F3}">
      <dgm:prSet/>
      <dgm:spPr/>
      <dgm:t>
        <a:bodyPr/>
        <a:lstStyle/>
        <a:p>
          <a:endParaRPr lang="en-US"/>
        </a:p>
      </dgm:t>
    </dgm:pt>
    <dgm:pt modelId="{FAB961B3-3296-441E-8E22-431AE329A3DC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Những</a:t>
          </a:r>
          <a:r>
            <a:rPr lang="en-US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người</a:t>
          </a:r>
          <a:r>
            <a:rPr lang="en-US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ẵn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sàng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thích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ứng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luôn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có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nhiều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cơ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hội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phát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triển</a:t>
          </a:r>
          <a:endParaRPr lang="en-US" dirty="0">
            <a:solidFill>
              <a:schemeClr val="tx1"/>
            </a:solidFill>
            <a:latin typeface="Comfortaa" panose="020B0604020202020204" charset="0"/>
          </a:endParaRPr>
        </a:p>
      </dgm:t>
    </dgm:pt>
    <dgm:pt modelId="{924D9917-C473-41AE-B5A4-96A8A0E8EC0A}" type="parTrans" cxnId="{D57DA230-2B26-4D3C-9E9B-B3147D3C335F}">
      <dgm:prSet/>
      <dgm:spPr/>
      <dgm:t>
        <a:bodyPr/>
        <a:lstStyle/>
        <a:p>
          <a:endParaRPr lang="en-US"/>
        </a:p>
      </dgm:t>
    </dgm:pt>
    <dgm:pt modelId="{04210D0C-7840-4D04-A4AE-1443460B25A7}" type="sibTrans" cxnId="{D57DA230-2B26-4D3C-9E9B-B3147D3C335F}">
      <dgm:prSet/>
      <dgm:spPr/>
      <dgm:t>
        <a:bodyPr/>
        <a:lstStyle/>
        <a:p>
          <a:endParaRPr lang="en-US"/>
        </a:p>
      </dgm:t>
    </dgm:pt>
    <dgm:pt modelId="{D1D0B43C-6DCC-46E9-AB2A-41758A3D3314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Tăng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cường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cơ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hội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trải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nghiệm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thực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tế</a:t>
          </a:r>
          <a:r>
            <a:rPr lang="en-US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cho</a:t>
          </a:r>
          <a:r>
            <a:rPr lang="en-US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</a:t>
          </a:r>
          <a:r>
            <a:rPr lang="en-US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endParaRPr lang="en-US" dirty="0">
            <a:solidFill>
              <a:schemeClr val="tx1"/>
            </a:solidFill>
            <a:effectLst/>
            <a:latin typeface="Comfortaa" panose="020B0604020202020204" charset="0"/>
            <a:ea typeface="Calibri" panose="020F0502020204030204" pitchFamily="34" charset="0"/>
            <a:cs typeface="Cordia New" panose="020B0304020202020204" pitchFamily="34" charset="-34"/>
          </a:endParaRPr>
        </a:p>
      </dgm:t>
    </dgm:pt>
    <dgm:pt modelId="{75A97388-3295-4567-AD6E-8F6026B92435}" type="parTrans" cxnId="{BEF28B57-ED29-4685-971B-EE7F738BFA9D}">
      <dgm:prSet/>
      <dgm:spPr/>
      <dgm:t>
        <a:bodyPr/>
        <a:lstStyle/>
        <a:p>
          <a:endParaRPr lang="en-US"/>
        </a:p>
      </dgm:t>
    </dgm:pt>
    <dgm:pt modelId="{C46DB0F0-C1E7-4841-B0EC-B57E3E1A5F9E}" type="sibTrans" cxnId="{BEF28B57-ED29-4685-971B-EE7F738BFA9D}">
      <dgm:prSet/>
      <dgm:spPr/>
      <dgm:t>
        <a:bodyPr/>
        <a:lstStyle/>
        <a:p>
          <a:endParaRPr lang="en-US"/>
        </a:p>
      </dgm:t>
    </dgm:pt>
    <dgm:pt modelId="{CB8781F6-7E1A-4291-B18C-381DE4DFAEFF}" type="pres">
      <dgm:prSet presAssocID="{91818E62-CD1B-4E7F-B80F-CC6E5D83ED7B}" presName="diagram" presStyleCnt="0">
        <dgm:presLayoutVars>
          <dgm:dir/>
          <dgm:resizeHandles val="exact"/>
        </dgm:presLayoutVars>
      </dgm:prSet>
      <dgm:spPr/>
    </dgm:pt>
    <dgm:pt modelId="{B0CCC79F-FED0-44A8-A6F2-EF39DAC4CB3B}" type="pres">
      <dgm:prSet presAssocID="{04D4BC8F-A8D6-4B3E-87C5-CB0E5AF6A266}" presName="node" presStyleLbl="node1" presStyleIdx="0" presStyleCnt="3">
        <dgm:presLayoutVars>
          <dgm:bulletEnabled val="1"/>
        </dgm:presLayoutVars>
      </dgm:prSet>
      <dgm:spPr/>
    </dgm:pt>
    <dgm:pt modelId="{9305A953-375D-4FA1-B9E2-82D9749E107E}" type="pres">
      <dgm:prSet presAssocID="{15201223-1155-48AA-A8D6-117ACD605D28}" presName="sibTrans" presStyleCnt="0"/>
      <dgm:spPr/>
    </dgm:pt>
    <dgm:pt modelId="{9ECA329A-2339-4D9D-8186-4DD39DC90196}" type="pres">
      <dgm:prSet presAssocID="{D1D0B43C-6DCC-46E9-AB2A-41758A3D3314}" presName="node" presStyleLbl="node1" presStyleIdx="1" presStyleCnt="3">
        <dgm:presLayoutVars>
          <dgm:bulletEnabled val="1"/>
        </dgm:presLayoutVars>
      </dgm:prSet>
      <dgm:spPr/>
    </dgm:pt>
    <dgm:pt modelId="{0245DDD5-68E0-4F93-ACC8-EE7B625F1210}" type="pres">
      <dgm:prSet presAssocID="{C46DB0F0-C1E7-4841-B0EC-B57E3E1A5F9E}" presName="sibTrans" presStyleCnt="0"/>
      <dgm:spPr/>
    </dgm:pt>
    <dgm:pt modelId="{CDBF6407-4FB2-42D3-9804-C2576901BEFA}" type="pres">
      <dgm:prSet presAssocID="{FAB961B3-3296-441E-8E22-431AE329A3DC}" presName="node" presStyleLbl="node1" presStyleIdx="2" presStyleCnt="3">
        <dgm:presLayoutVars>
          <dgm:bulletEnabled val="1"/>
        </dgm:presLayoutVars>
      </dgm:prSet>
      <dgm:spPr/>
    </dgm:pt>
  </dgm:ptLst>
  <dgm:cxnLst>
    <dgm:cxn modelId="{D57DA230-2B26-4D3C-9E9B-B3147D3C335F}" srcId="{91818E62-CD1B-4E7F-B80F-CC6E5D83ED7B}" destId="{FAB961B3-3296-441E-8E22-431AE329A3DC}" srcOrd="2" destOrd="0" parTransId="{924D9917-C473-41AE-B5A4-96A8A0E8EC0A}" sibTransId="{04210D0C-7840-4D04-A4AE-1443460B25A7}"/>
    <dgm:cxn modelId="{B091824C-1D83-4784-8251-4EAE5E06B167}" type="presOf" srcId="{FAB961B3-3296-441E-8E22-431AE329A3DC}" destId="{CDBF6407-4FB2-42D3-9804-C2576901BEFA}" srcOrd="0" destOrd="0" presId="urn:microsoft.com/office/officeart/2005/8/layout/default"/>
    <dgm:cxn modelId="{5D125F54-D91E-4B9D-BD3E-16BD87C4D87B}" type="presOf" srcId="{04D4BC8F-A8D6-4B3E-87C5-CB0E5AF6A266}" destId="{B0CCC79F-FED0-44A8-A6F2-EF39DAC4CB3B}" srcOrd="0" destOrd="0" presId="urn:microsoft.com/office/officeart/2005/8/layout/default"/>
    <dgm:cxn modelId="{BEF28B57-ED29-4685-971B-EE7F738BFA9D}" srcId="{91818E62-CD1B-4E7F-B80F-CC6E5D83ED7B}" destId="{D1D0B43C-6DCC-46E9-AB2A-41758A3D3314}" srcOrd="1" destOrd="0" parTransId="{75A97388-3295-4567-AD6E-8F6026B92435}" sibTransId="{C46DB0F0-C1E7-4841-B0EC-B57E3E1A5F9E}"/>
    <dgm:cxn modelId="{ABC68585-E54E-4B98-8CD6-DEADFD700779}" type="presOf" srcId="{91818E62-CD1B-4E7F-B80F-CC6E5D83ED7B}" destId="{CB8781F6-7E1A-4291-B18C-381DE4DFAEFF}" srcOrd="0" destOrd="0" presId="urn:microsoft.com/office/officeart/2005/8/layout/default"/>
    <dgm:cxn modelId="{3F2660A9-0BA6-4AD4-8952-E2E3249613F3}" srcId="{91818E62-CD1B-4E7F-B80F-CC6E5D83ED7B}" destId="{04D4BC8F-A8D6-4B3E-87C5-CB0E5AF6A266}" srcOrd="0" destOrd="0" parTransId="{00F4350F-4F47-4ECC-B9A8-FB37FF9E4CE6}" sibTransId="{15201223-1155-48AA-A8D6-117ACD605D28}"/>
    <dgm:cxn modelId="{C5DF6FC8-6C6D-40DA-93A8-625FDAEE8B10}" type="presOf" srcId="{D1D0B43C-6DCC-46E9-AB2A-41758A3D3314}" destId="{9ECA329A-2339-4D9D-8186-4DD39DC90196}" srcOrd="0" destOrd="0" presId="urn:microsoft.com/office/officeart/2005/8/layout/default"/>
    <dgm:cxn modelId="{FD5A8C55-F41E-4546-AD8B-D935018CD35D}" type="presParOf" srcId="{CB8781F6-7E1A-4291-B18C-381DE4DFAEFF}" destId="{B0CCC79F-FED0-44A8-A6F2-EF39DAC4CB3B}" srcOrd="0" destOrd="0" presId="urn:microsoft.com/office/officeart/2005/8/layout/default"/>
    <dgm:cxn modelId="{26F6A07A-4263-45E9-9A78-098653A08F36}" type="presParOf" srcId="{CB8781F6-7E1A-4291-B18C-381DE4DFAEFF}" destId="{9305A953-375D-4FA1-B9E2-82D9749E107E}" srcOrd="1" destOrd="0" presId="urn:microsoft.com/office/officeart/2005/8/layout/default"/>
    <dgm:cxn modelId="{16994DBF-60E2-4086-ADBD-03181B2E619F}" type="presParOf" srcId="{CB8781F6-7E1A-4291-B18C-381DE4DFAEFF}" destId="{9ECA329A-2339-4D9D-8186-4DD39DC90196}" srcOrd="2" destOrd="0" presId="urn:microsoft.com/office/officeart/2005/8/layout/default"/>
    <dgm:cxn modelId="{2F763D01-0926-427A-8695-51556B90A368}" type="presParOf" srcId="{CB8781F6-7E1A-4291-B18C-381DE4DFAEFF}" destId="{0245DDD5-68E0-4F93-ACC8-EE7B625F1210}" srcOrd="3" destOrd="0" presId="urn:microsoft.com/office/officeart/2005/8/layout/default"/>
    <dgm:cxn modelId="{8BAB4E48-C71E-44D3-9A8B-F4C2DD06490E}" type="presParOf" srcId="{CB8781F6-7E1A-4291-B18C-381DE4DFAEFF}" destId="{CDBF6407-4FB2-42D3-9804-C2576901BEF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D7756-85EA-4D31-96D4-0BC68B13908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C20E19-E74A-41CE-B275-4BF7E7162ED3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sz="24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dạy</a:t>
          </a:r>
          <a:endParaRPr lang="en-US" sz="2400" dirty="0"/>
        </a:p>
      </dgm:t>
    </dgm:pt>
    <dgm:pt modelId="{2DF9299E-9266-4D66-A753-8809659F3998}" type="parTrans" cxnId="{AD788727-F376-4D2D-BE64-3E09B03A155C}">
      <dgm:prSet/>
      <dgm:spPr/>
      <dgm:t>
        <a:bodyPr/>
        <a:lstStyle/>
        <a:p>
          <a:endParaRPr lang="en-US"/>
        </a:p>
      </dgm:t>
    </dgm:pt>
    <dgm:pt modelId="{D10C1A7B-02B5-492D-B940-3AEF6C7B679B}" type="sibTrans" cxnId="{AD788727-F376-4D2D-BE64-3E09B03A155C}">
      <dgm:prSet/>
      <dgm:spPr/>
      <dgm:t>
        <a:bodyPr/>
        <a:lstStyle/>
        <a:p>
          <a:endParaRPr lang="en-US"/>
        </a:p>
      </dgm:t>
    </dgm:pt>
    <dgm:pt modelId="{AA8012C5-9F6B-443A-BB03-D645A0024C2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nhân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hóa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hoạt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kết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hợp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giữa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trực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tuyến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trực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tiếp</a:t>
          </a:r>
          <a:endParaRPr lang="en-US" dirty="0"/>
        </a:p>
      </dgm:t>
    </dgm:pt>
    <dgm:pt modelId="{02AA605B-D854-4154-9505-3BDDD2636B19}" type="parTrans" cxnId="{57E8A974-2714-43F1-B794-76DA147C0E50}">
      <dgm:prSet/>
      <dgm:spPr/>
      <dgm:t>
        <a:bodyPr/>
        <a:lstStyle/>
        <a:p>
          <a:endParaRPr lang="en-US"/>
        </a:p>
      </dgm:t>
    </dgm:pt>
    <dgm:pt modelId="{0E7145C7-D9A9-4691-8A7C-E9704A312E61}" type="sibTrans" cxnId="{57E8A974-2714-43F1-B794-76DA147C0E50}">
      <dgm:prSet/>
      <dgm:spPr/>
      <dgm:t>
        <a:bodyPr/>
        <a:lstStyle/>
        <a:p>
          <a:endParaRPr lang="en-US"/>
        </a:p>
      </dgm:t>
    </dgm:pt>
    <dgm:pt modelId="{F59B34B2-F043-41D3-89B4-FF63BBBB7B2D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Nghiên</a:t>
          </a:r>
          <a:r>
            <a:rPr lang="en-US" sz="24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cứu</a:t>
          </a:r>
          <a:endParaRPr lang="en-US" sz="2400" dirty="0"/>
        </a:p>
      </dgm:t>
    </dgm:pt>
    <dgm:pt modelId="{5D8404C5-9C13-4B0C-B785-E45A108DFE9D}" type="parTrans" cxnId="{A84CAB7A-DA0A-47D3-8CA9-C7F968D6CC20}">
      <dgm:prSet/>
      <dgm:spPr/>
      <dgm:t>
        <a:bodyPr/>
        <a:lstStyle/>
        <a:p>
          <a:endParaRPr lang="en-US"/>
        </a:p>
      </dgm:t>
    </dgm:pt>
    <dgm:pt modelId="{81670112-DBED-4DE2-B9FC-ECAE4D469A03}" type="sibTrans" cxnId="{A84CAB7A-DA0A-47D3-8CA9-C7F968D6CC20}">
      <dgm:prSet/>
      <dgm:spPr/>
      <dgm:t>
        <a:bodyPr/>
        <a:lstStyle/>
        <a:p>
          <a:endParaRPr lang="en-US"/>
        </a:p>
      </dgm:t>
    </dgm:pt>
    <dgm:pt modelId="{E70A53CF-E9ED-47E7-A911-F1646F19EF41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Thực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hiện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theo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hướng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ngành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kết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giữa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trường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viện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cứu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doanh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nghiệp</a:t>
          </a:r>
          <a:endParaRPr lang="en-US" dirty="0"/>
        </a:p>
      </dgm:t>
    </dgm:pt>
    <dgm:pt modelId="{23D265E3-7704-4C8F-9005-182225DBA7A0}" type="parTrans" cxnId="{2FF4B062-7318-4342-A3DC-262EE57B14C6}">
      <dgm:prSet/>
      <dgm:spPr/>
      <dgm:t>
        <a:bodyPr/>
        <a:lstStyle/>
        <a:p>
          <a:endParaRPr lang="en-US"/>
        </a:p>
      </dgm:t>
    </dgm:pt>
    <dgm:pt modelId="{5C04DA77-3216-4737-9E83-11CF1B7760E2}" type="sibTrans" cxnId="{2FF4B062-7318-4342-A3DC-262EE57B14C6}">
      <dgm:prSet/>
      <dgm:spPr/>
      <dgm:t>
        <a:bodyPr/>
        <a:lstStyle/>
        <a:p>
          <a:endParaRPr lang="en-US"/>
        </a:p>
      </dgm:t>
    </dgm:pt>
    <dgm:pt modelId="{CD4BBA9A-2072-46F7-A411-B17F24898213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sz="24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endParaRPr lang="en-US" sz="2400" dirty="0"/>
        </a:p>
      </dgm:t>
    </dgm:pt>
    <dgm:pt modelId="{E317F591-B33E-45FB-AC96-942D9D8B7746}" type="parTrans" cxnId="{B6F6A434-1DB1-49F7-B517-50299E7C176B}">
      <dgm:prSet/>
      <dgm:spPr/>
      <dgm:t>
        <a:bodyPr/>
        <a:lstStyle/>
        <a:p>
          <a:endParaRPr lang="en-US"/>
        </a:p>
      </dgm:t>
    </dgm:pt>
    <dgm:pt modelId="{35C3152F-41FA-4B28-8169-0C99E5165EA1}" type="sibTrans" cxnId="{B6F6A434-1DB1-49F7-B517-50299E7C176B}">
      <dgm:prSet/>
      <dgm:spPr/>
      <dgm:t>
        <a:bodyPr/>
        <a:lstStyle/>
        <a:p>
          <a:endParaRPr lang="en-US"/>
        </a:p>
      </dgm:t>
    </dgm:pt>
    <dgm:pt modelId="{334378E2-DC43-4F20-8A9F-5EBFB47E656D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trong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4.0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dựa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dữ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liệu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lớn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trí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tuệ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nhân</a:t>
          </a:r>
          <a:r>
            <a:rPr lang="en-US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tạo</a:t>
          </a:r>
          <a:endParaRPr lang="en-US" dirty="0"/>
        </a:p>
      </dgm:t>
    </dgm:pt>
    <dgm:pt modelId="{206CF803-BC83-49CD-91E5-C795B847EC78}" type="parTrans" cxnId="{C9C13095-9E90-40B4-BF09-52642D7364A3}">
      <dgm:prSet/>
      <dgm:spPr/>
      <dgm:t>
        <a:bodyPr/>
        <a:lstStyle/>
        <a:p>
          <a:endParaRPr lang="en-US"/>
        </a:p>
      </dgm:t>
    </dgm:pt>
    <dgm:pt modelId="{2BAA971B-A67B-4CE2-8E37-04D3D256B6A7}" type="sibTrans" cxnId="{C9C13095-9E90-40B4-BF09-52642D7364A3}">
      <dgm:prSet/>
      <dgm:spPr/>
      <dgm:t>
        <a:bodyPr/>
        <a:lstStyle/>
        <a:p>
          <a:endParaRPr lang="en-US"/>
        </a:p>
      </dgm:t>
    </dgm:pt>
    <dgm:pt modelId="{F40F7561-B8E6-4A1B-B5FA-749BEE5D8C89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phương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pháp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dạy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cũng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được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đổi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mới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sử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dụng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công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nghệ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hiện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endParaRPr lang="en-US" dirty="0"/>
        </a:p>
      </dgm:t>
    </dgm:pt>
    <dgm:pt modelId="{A1C6EE2F-EF49-42AA-9913-719AAFAE2DBA}" type="parTrans" cxnId="{20940886-2F90-420F-AD4B-D9EA2E80B79D}">
      <dgm:prSet/>
      <dgm:spPr/>
      <dgm:t>
        <a:bodyPr/>
        <a:lstStyle/>
        <a:p>
          <a:endParaRPr lang="en-US"/>
        </a:p>
      </dgm:t>
    </dgm:pt>
    <dgm:pt modelId="{194BE4AE-CC46-4745-B416-606A8EF06149}" type="sibTrans" cxnId="{20940886-2F90-420F-AD4B-D9EA2E80B79D}">
      <dgm:prSet/>
      <dgm:spPr/>
      <dgm:t>
        <a:bodyPr/>
        <a:lstStyle/>
        <a:p>
          <a:endParaRPr lang="en-US"/>
        </a:p>
      </dgm:t>
    </dgm:pt>
    <dgm:pt modelId="{E03C6E94-8AD9-4859-9D85-B133E24DAE3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có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thể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mọi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lúc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mọi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nơi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theo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tốc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độ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cầu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của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bản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thân</a:t>
          </a:r>
          <a:endParaRPr lang="en-US" dirty="0"/>
        </a:p>
      </dgm:t>
    </dgm:pt>
    <dgm:pt modelId="{42C660E0-DD35-4FB7-9627-6BA5FBD19D1F}" type="parTrans" cxnId="{F6FF56ED-6C64-46B5-A56D-F7362201A0DD}">
      <dgm:prSet/>
      <dgm:spPr/>
      <dgm:t>
        <a:bodyPr/>
        <a:lstStyle/>
        <a:p>
          <a:endParaRPr lang="en-US"/>
        </a:p>
      </dgm:t>
    </dgm:pt>
    <dgm:pt modelId="{4134A567-D837-4252-8261-CF8E9BF85AB3}" type="sibTrans" cxnId="{F6FF56ED-6C64-46B5-A56D-F7362201A0DD}">
      <dgm:prSet/>
      <dgm:spPr/>
      <dgm:t>
        <a:bodyPr/>
        <a:lstStyle/>
        <a:p>
          <a:endParaRPr lang="en-US"/>
        </a:p>
      </dgm:t>
    </dgm:pt>
    <dgm:pt modelId="{7D6E51F9-625F-4F4B-923A-BA2B63FDAD8E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Dễ dàng trao đổi thông tin, chia sẻ tài nguyên, thiết bị... </a:t>
          </a:r>
          <a:endParaRPr lang="en-US" dirty="0"/>
        </a:p>
      </dgm:t>
    </dgm:pt>
    <dgm:pt modelId="{8ADEA842-5E71-44C8-9BEF-04D8673B375C}" type="parTrans" cxnId="{81EFED7F-5820-4D95-9964-B4CCD6D9BDCA}">
      <dgm:prSet/>
      <dgm:spPr/>
      <dgm:t>
        <a:bodyPr/>
        <a:lstStyle/>
        <a:p>
          <a:endParaRPr lang="en-US"/>
        </a:p>
      </dgm:t>
    </dgm:pt>
    <dgm:pt modelId="{921E3E59-0BC8-48FA-B47A-40BA0AC0FD1D}" type="sibTrans" cxnId="{81EFED7F-5820-4D95-9964-B4CCD6D9BDCA}">
      <dgm:prSet/>
      <dgm:spPr/>
      <dgm:t>
        <a:bodyPr/>
        <a:lstStyle/>
        <a:p>
          <a:endParaRPr lang="en-US"/>
        </a:p>
      </dgm:t>
    </dgm:pt>
    <dgm:pt modelId="{66E9ED72-8724-4560-BB5C-29B9E8D7E902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Nhà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trường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sử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dụng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dữ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liệu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để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phân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tích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cầu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của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...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từ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đó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đưa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ra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quyết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định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phù</a:t>
          </a:r>
          <a:r>
            <a:rPr lang="en-US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hợp</a:t>
          </a:r>
          <a:endParaRPr lang="en-US" dirty="0"/>
        </a:p>
      </dgm:t>
    </dgm:pt>
    <dgm:pt modelId="{E8CC7E25-83DE-4AF8-A655-54FAD117FFD8}" type="parTrans" cxnId="{198253C5-0662-443F-93AE-F4C33ED11095}">
      <dgm:prSet/>
      <dgm:spPr/>
      <dgm:t>
        <a:bodyPr/>
        <a:lstStyle/>
        <a:p>
          <a:endParaRPr lang="en-US"/>
        </a:p>
      </dgm:t>
    </dgm:pt>
    <dgm:pt modelId="{ACA24501-C54E-4FBE-8520-F4A6BE0A26DB}" type="sibTrans" cxnId="{198253C5-0662-443F-93AE-F4C33ED11095}">
      <dgm:prSet/>
      <dgm:spPr/>
      <dgm:t>
        <a:bodyPr/>
        <a:lstStyle/>
        <a:p>
          <a:endParaRPr lang="en-US"/>
        </a:p>
      </dgm:t>
    </dgm:pt>
    <dgm:pt modelId="{B4B48E04-6C70-49B8-A6D7-4B44751E724D}" type="pres">
      <dgm:prSet presAssocID="{D3AD7756-85EA-4D31-96D4-0BC68B139082}" presName="Name0" presStyleCnt="0">
        <dgm:presLayoutVars>
          <dgm:dir/>
          <dgm:animLvl val="lvl"/>
          <dgm:resizeHandles val="exact"/>
        </dgm:presLayoutVars>
      </dgm:prSet>
      <dgm:spPr/>
    </dgm:pt>
    <dgm:pt modelId="{EAD5E171-0FFB-48D7-996F-BBB1A937C35E}" type="pres">
      <dgm:prSet presAssocID="{3FC20E19-E74A-41CE-B275-4BF7E7162ED3}" presName="linNode" presStyleCnt="0"/>
      <dgm:spPr/>
    </dgm:pt>
    <dgm:pt modelId="{B5BCF294-FA62-486F-B0C7-A68FE1307C2D}" type="pres">
      <dgm:prSet presAssocID="{3FC20E19-E74A-41CE-B275-4BF7E7162ED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4C5C879-FD4D-479E-B0E1-562B4385685C}" type="pres">
      <dgm:prSet presAssocID="{3FC20E19-E74A-41CE-B275-4BF7E7162ED3}" presName="descendantText" presStyleLbl="alignAccFollowNode1" presStyleIdx="0" presStyleCnt="3">
        <dgm:presLayoutVars>
          <dgm:bulletEnabled val="1"/>
        </dgm:presLayoutVars>
      </dgm:prSet>
      <dgm:spPr/>
    </dgm:pt>
    <dgm:pt modelId="{6C081043-2357-4C47-970C-08A671F7FEC4}" type="pres">
      <dgm:prSet presAssocID="{D10C1A7B-02B5-492D-B940-3AEF6C7B679B}" presName="sp" presStyleCnt="0"/>
      <dgm:spPr/>
    </dgm:pt>
    <dgm:pt modelId="{65B74F2B-FFD2-424B-B091-54790ACEBB96}" type="pres">
      <dgm:prSet presAssocID="{F59B34B2-F043-41D3-89B4-FF63BBBB7B2D}" presName="linNode" presStyleCnt="0"/>
      <dgm:spPr/>
    </dgm:pt>
    <dgm:pt modelId="{72DF9A64-A406-4C44-87E0-8B428A58B553}" type="pres">
      <dgm:prSet presAssocID="{F59B34B2-F043-41D3-89B4-FF63BBBB7B2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D2FDC18-C8A8-4BB1-92A7-20F7CA54FFD1}" type="pres">
      <dgm:prSet presAssocID="{F59B34B2-F043-41D3-89B4-FF63BBBB7B2D}" presName="descendantText" presStyleLbl="alignAccFollowNode1" presStyleIdx="1" presStyleCnt="3">
        <dgm:presLayoutVars>
          <dgm:bulletEnabled val="1"/>
        </dgm:presLayoutVars>
      </dgm:prSet>
      <dgm:spPr/>
    </dgm:pt>
    <dgm:pt modelId="{A0D3D698-53E8-411F-948D-1695BFCB1330}" type="pres">
      <dgm:prSet presAssocID="{81670112-DBED-4DE2-B9FC-ECAE4D469A03}" presName="sp" presStyleCnt="0"/>
      <dgm:spPr/>
    </dgm:pt>
    <dgm:pt modelId="{A9B97740-C31B-46BB-80AC-F77BB5FF26CC}" type="pres">
      <dgm:prSet presAssocID="{CD4BBA9A-2072-46F7-A411-B17F24898213}" presName="linNode" presStyleCnt="0"/>
      <dgm:spPr/>
    </dgm:pt>
    <dgm:pt modelId="{167B866F-4C71-43BB-82C8-A2D1D7A1A473}" type="pres">
      <dgm:prSet presAssocID="{CD4BBA9A-2072-46F7-A411-B17F2489821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8297F05-0EA4-4AB3-84FC-0A5C13F9555E}" type="pres">
      <dgm:prSet presAssocID="{CD4BBA9A-2072-46F7-A411-B17F2489821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E597B00-D8C7-4173-B881-DB9DD54C5767}" type="presOf" srcId="{AA8012C5-9F6B-443A-BB03-D645A0024C24}" destId="{34C5C879-FD4D-479E-B0E1-562B4385685C}" srcOrd="0" destOrd="0" presId="urn:microsoft.com/office/officeart/2005/8/layout/vList5"/>
    <dgm:cxn modelId="{C08B7901-217F-443F-A901-1D832D183238}" type="presOf" srcId="{E03C6E94-8AD9-4859-9D85-B133E24DAE36}" destId="{34C5C879-FD4D-479E-B0E1-562B4385685C}" srcOrd="0" destOrd="1" presId="urn:microsoft.com/office/officeart/2005/8/layout/vList5"/>
    <dgm:cxn modelId="{60D76604-0607-4032-8650-4D3C344C4961}" type="presOf" srcId="{334378E2-DC43-4F20-8A9F-5EBFB47E656D}" destId="{C8297F05-0EA4-4AB3-84FC-0A5C13F9555E}" srcOrd="0" destOrd="0" presId="urn:microsoft.com/office/officeart/2005/8/layout/vList5"/>
    <dgm:cxn modelId="{6AC53713-BA00-4BDE-92FC-A5EAAC3DC228}" type="presOf" srcId="{E70A53CF-E9ED-47E7-A911-F1646F19EF41}" destId="{8D2FDC18-C8A8-4BB1-92A7-20F7CA54FFD1}" srcOrd="0" destOrd="0" presId="urn:microsoft.com/office/officeart/2005/8/layout/vList5"/>
    <dgm:cxn modelId="{AD788727-F376-4D2D-BE64-3E09B03A155C}" srcId="{D3AD7756-85EA-4D31-96D4-0BC68B139082}" destId="{3FC20E19-E74A-41CE-B275-4BF7E7162ED3}" srcOrd="0" destOrd="0" parTransId="{2DF9299E-9266-4D66-A753-8809659F3998}" sibTransId="{D10C1A7B-02B5-492D-B940-3AEF6C7B679B}"/>
    <dgm:cxn modelId="{4E7F7434-D70A-4AE9-8F60-5324CEDE6A19}" type="presOf" srcId="{66E9ED72-8724-4560-BB5C-29B9E8D7E902}" destId="{C8297F05-0EA4-4AB3-84FC-0A5C13F9555E}" srcOrd="0" destOrd="1" presId="urn:microsoft.com/office/officeart/2005/8/layout/vList5"/>
    <dgm:cxn modelId="{B6F6A434-1DB1-49F7-B517-50299E7C176B}" srcId="{D3AD7756-85EA-4D31-96D4-0BC68B139082}" destId="{CD4BBA9A-2072-46F7-A411-B17F24898213}" srcOrd="2" destOrd="0" parTransId="{E317F591-B33E-45FB-AC96-942D9D8B7746}" sibTransId="{35C3152F-41FA-4B28-8169-0C99E5165EA1}"/>
    <dgm:cxn modelId="{2FF4B062-7318-4342-A3DC-262EE57B14C6}" srcId="{F59B34B2-F043-41D3-89B4-FF63BBBB7B2D}" destId="{E70A53CF-E9ED-47E7-A911-F1646F19EF41}" srcOrd="0" destOrd="0" parTransId="{23D265E3-7704-4C8F-9005-182225DBA7A0}" sibTransId="{5C04DA77-3216-4737-9E83-11CF1B7760E2}"/>
    <dgm:cxn modelId="{CC30A246-D527-437C-A72E-E2F5D0213DE0}" type="presOf" srcId="{F59B34B2-F043-41D3-89B4-FF63BBBB7B2D}" destId="{72DF9A64-A406-4C44-87E0-8B428A58B553}" srcOrd="0" destOrd="0" presId="urn:microsoft.com/office/officeart/2005/8/layout/vList5"/>
    <dgm:cxn modelId="{57E8A974-2714-43F1-B794-76DA147C0E50}" srcId="{3FC20E19-E74A-41CE-B275-4BF7E7162ED3}" destId="{AA8012C5-9F6B-443A-BB03-D645A0024C24}" srcOrd="0" destOrd="0" parTransId="{02AA605B-D854-4154-9505-3BDDD2636B19}" sibTransId="{0E7145C7-D9A9-4691-8A7C-E9704A312E61}"/>
    <dgm:cxn modelId="{A84CAB7A-DA0A-47D3-8CA9-C7F968D6CC20}" srcId="{D3AD7756-85EA-4D31-96D4-0BC68B139082}" destId="{F59B34B2-F043-41D3-89B4-FF63BBBB7B2D}" srcOrd="1" destOrd="0" parTransId="{5D8404C5-9C13-4B0C-B785-E45A108DFE9D}" sibTransId="{81670112-DBED-4DE2-B9FC-ECAE4D469A03}"/>
    <dgm:cxn modelId="{81EFED7F-5820-4D95-9964-B4CCD6D9BDCA}" srcId="{F59B34B2-F043-41D3-89B4-FF63BBBB7B2D}" destId="{7D6E51F9-625F-4F4B-923A-BA2B63FDAD8E}" srcOrd="1" destOrd="0" parTransId="{8ADEA842-5E71-44C8-9BEF-04D8673B375C}" sibTransId="{921E3E59-0BC8-48FA-B47A-40BA0AC0FD1D}"/>
    <dgm:cxn modelId="{FD418185-6B56-4FA0-A88E-6A63EE5DB5A4}" type="presOf" srcId="{F40F7561-B8E6-4A1B-B5FA-749BEE5D8C89}" destId="{34C5C879-FD4D-479E-B0E1-562B4385685C}" srcOrd="0" destOrd="2" presId="urn:microsoft.com/office/officeart/2005/8/layout/vList5"/>
    <dgm:cxn modelId="{20940886-2F90-420F-AD4B-D9EA2E80B79D}" srcId="{3FC20E19-E74A-41CE-B275-4BF7E7162ED3}" destId="{F40F7561-B8E6-4A1B-B5FA-749BEE5D8C89}" srcOrd="2" destOrd="0" parTransId="{A1C6EE2F-EF49-42AA-9913-719AAFAE2DBA}" sibTransId="{194BE4AE-CC46-4745-B416-606A8EF06149}"/>
    <dgm:cxn modelId="{C9C13095-9E90-40B4-BF09-52642D7364A3}" srcId="{CD4BBA9A-2072-46F7-A411-B17F24898213}" destId="{334378E2-DC43-4F20-8A9F-5EBFB47E656D}" srcOrd="0" destOrd="0" parTransId="{206CF803-BC83-49CD-91E5-C795B847EC78}" sibTransId="{2BAA971B-A67B-4CE2-8E37-04D3D256B6A7}"/>
    <dgm:cxn modelId="{07452EB8-F372-47F0-BF58-A41B5BD3F422}" type="presOf" srcId="{CD4BBA9A-2072-46F7-A411-B17F24898213}" destId="{167B866F-4C71-43BB-82C8-A2D1D7A1A473}" srcOrd="0" destOrd="0" presId="urn:microsoft.com/office/officeart/2005/8/layout/vList5"/>
    <dgm:cxn modelId="{198253C5-0662-443F-93AE-F4C33ED11095}" srcId="{CD4BBA9A-2072-46F7-A411-B17F24898213}" destId="{66E9ED72-8724-4560-BB5C-29B9E8D7E902}" srcOrd="1" destOrd="0" parTransId="{E8CC7E25-83DE-4AF8-A655-54FAD117FFD8}" sibTransId="{ACA24501-C54E-4FBE-8520-F4A6BE0A26DB}"/>
    <dgm:cxn modelId="{767A7EE4-36CA-45A9-9C91-589609357830}" type="presOf" srcId="{D3AD7756-85EA-4D31-96D4-0BC68B139082}" destId="{B4B48E04-6C70-49B8-A6D7-4B44751E724D}" srcOrd="0" destOrd="0" presId="urn:microsoft.com/office/officeart/2005/8/layout/vList5"/>
    <dgm:cxn modelId="{4596CFEA-34BA-401A-8FA2-0224B6FAE8CC}" type="presOf" srcId="{7D6E51F9-625F-4F4B-923A-BA2B63FDAD8E}" destId="{8D2FDC18-C8A8-4BB1-92A7-20F7CA54FFD1}" srcOrd="0" destOrd="1" presId="urn:microsoft.com/office/officeart/2005/8/layout/vList5"/>
    <dgm:cxn modelId="{F6FF56ED-6C64-46B5-A56D-F7362201A0DD}" srcId="{3FC20E19-E74A-41CE-B275-4BF7E7162ED3}" destId="{E03C6E94-8AD9-4859-9D85-B133E24DAE36}" srcOrd="1" destOrd="0" parTransId="{42C660E0-DD35-4FB7-9627-6BA5FBD19D1F}" sibTransId="{4134A567-D837-4252-8261-CF8E9BF85AB3}"/>
    <dgm:cxn modelId="{6DFE37FC-4DC9-401E-8DB1-7690C34DF641}" type="presOf" srcId="{3FC20E19-E74A-41CE-B275-4BF7E7162ED3}" destId="{B5BCF294-FA62-486F-B0C7-A68FE1307C2D}" srcOrd="0" destOrd="0" presId="urn:microsoft.com/office/officeart/2005/8/layout/vList5"/>
    <dgm:cxn modelId="{EDD7C4EA-34E8-4159-8224-A357B110FD8A}" type="presParOf" srcId="{B4B48E04-6C70-49B8-A6D7-4B44751E724D}" destId="{EAD5E171-0FFB-48D7-996F-BBB1A937C35E}" srcOrd="0" destOrd="0" presId="urn:microsoft.com/office/officeart/2005/8/layout/vList5"/>
    <dgm:cxn modelId="{197C7E15-712F-4317-BA48-B53A89C0158B}" type="presParOf" srcId="{EAD5E171-0FFB-48D7-996F-BBB1A937C35E}" destId="{B5BCF294-FA62-486F-B0C7-A68FE1307C2D}" srcOrd="0" destOrd="0" presId="urn:microsoft.com/office/officeart/2005/8/layout/vList5"/>
    <dgm:cxn modelId="{4AFA9E38-6149-4378-B2F8-CA81001971B3}" type="presParOf" srcId="{EAD5E171-0FFB-48D7-996F-BBB1A937C35E}" destId="{34C5C879-FD4D-479E-B0E1-562B4385685C}" srcOrd="1" destOrd="0" presId="urn:microsoft.com/office/officeart/2005/8/layout/vList5"/>
    <dgm:cxn modelId="{EF6B4525-2663-4183-A18B-96601A031C46}" type="presParOf" srcId="{B4B48E04-6C70-49B8-A6D7-4B44751E724D}" destId="{6C081043-2357-4C47-970C-08A671F7FEC4}" srcOrd="1" destOrd="0" presId="urn:microsoft.com/office/officeart/2005/8/layout/vList5"/>
    <dgm:cxn modelId="{12362310-F7AD-4815-AA8B-67CAD4320274}" type="presParOf" srcId="{B4B48E04-6C70-49B8-A6D7-4B44751E724D}" destId="{65B74F2B-FFD2-424B-B091-54790ACEBB96}" srcOrd="2" destOrd="0" presId="urn:microsoft.com/office/officeart/2005/8/layout/vList5"/>
    <dgm:cxn modelId="{D2F40847-62FF-41BF-A0E4-1E356572B071}" type="presParOf" srcId="{65B74F2B-FFD2-424B-B091-54790ACEBB96}" destId="{72DF9A64-A406-4C44-87E0-8B428A58B553}" srcOrd="0" destOrd="0" presId="urn:microsoft.com/office/officeart/2005/8/layout/vList5"/>
    <dgm:cxn modelId="{E3D2BEB9-DDB0-4E58-BC0A-D087130EAA1F}" type="presParOf" srcId="{65B74F2B-FFD2-424B-B091-54790ACEBB96}" destId="{8D2FDC18-C8A8-4BB1-92A7-20F7CA54FFD1}" srcOrd="1" destOrd="0" presId="urn:microsoft.com/office/officeart/2005/8/layout/vList5"/>
    <dgm:cxn modelId="{2756A3B0-493F-45AC-BE78-0218A5BCA4C1}" type="presParOf" srcId="{B4B48E04-6C70-49B8-A6D7-4B44751E724D}" destId="{A0D3D698-53E8-411F-948D-1695BFCB1330}" srcOrd="3" destOrd="0" presId="urn:microsoft.com/office/officeart/2005/8/layout/vList5"/>
    <dgm:cxn modelId="{66211D0D-8246-4760-B9D5-3192FFBF2365}" type="presParOf" srcId="{B4B48E04-6C70-49B8-A6D7-4B44751E724D}" destId="{A9B97740-C31B-46BB-80AC-F77BB5FF26CC}" srcOrd="4" destOrd="0" presId="urn:microsoft.com/office/officeart/2005/8/layout/vList5"/>
    <dgm:cxn modelId="{64386795-B081-440A-AADE-77D27A18AA8B}" type="presParOf" srcId="{A9B97740-C31B-46BB-80AC-F77BB5FF26CC}" destId="{167B866F-4C71-43BB-82C8-A2D1D7A1A473}" srcOrd="0" destOrd="0" presId="urn:microsoft.com/office/officeart/2005/8/layout/vList5"/>
    <dgm:cxn modelId="{63858684-EEBC-4BB3-A2E1-3C573FA2C35B}" type="presParOf" srcId="{A9B97740-C31B-46BB-80AC-F77BB5FF26CC}" destId="{C8297F05-0EA4-4AB3-84FC-0A5C13F9555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E883A-A28C-4489-83CA-F2D0A6ED5F3F}">
      <dsp:nvSpPr>
        <dsp:cNvPr id="0" name=""/>
        <dsp:cNvSpPr/>
      </dsp:nvSpPr>
      <dsp:spPr>
        <a:xfrm>
          <a:off x="-4045457" y="-620963"/>
          <a:ext cx="4820787" cy="4820787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F1736-0872-43BD-94AF-7080D23FDBEB}">
      <dsp:nvSpPr>
        <dsp:cNvPr id="0" name=""/>
        <dsp:cNvSpPr/>
      </dsp:nvSpPr>
      <dsp:spPr>
        <a:xfrm>
          <a:off x="406275" y="275142"/>
          <a:ext cx="4930331" cy="550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01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Tăng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năng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suất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và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hiệu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quả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406275" y="275142"/>
        <a:ext cx="4930331" cy="550571"/>
      </dsp:txXfrm>
    </dsp:sp>
    <dsp:sp modelId="{58CF8576-2A99-4676-81FF-71CBCE0500EE}">
      <dsp:nvSpPr>
        <dsp:cNvPr id="0" name=""/>
        <dsp:cNvSpPr/>
      </dsp:nvSpPr>
      <dsp:spPr>
        <a:xfrm>
          <a:off x="62167" y="206321"/>
          <a:ext cx="688214" cy="688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14D26-9CC8-4D75-9B8F-383016AB9617}">
      <dsp:nvSpPr>
        <dsp:cNvPr id="0" name=""/>
        <dsp:cNvSpPr/>
      </dsp:nvSpPr>
      <dsp:spPr>
        <a:xfrm>
          <a:off x="721930" y="1101143"/>
          <a:ext cx="4614676" cy="550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01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Tăng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khả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năng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cạnh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tranh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721930" y="1101143"/>
        <a:ext cx="4614676" cy="550571"/>
      </dsp:txXfrm>
    </dsp:sp>
    <dsp:sp modelId="{07CF072C-92B6-4FCB-A31A-C938F3BCCA5E}">
      <dsp:nvSpPr>
        <dsp:cNvPr id="0" name=""/>
        <dsp:cNvSpPr/>
      </dsp:nvSpPr>
      <dsp:spPr>
        <a:xfrm>
          <a:off x="377823" y="1032322"/>
          <a:ext cx="688214" cy="688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AE84A-3ABD-4839-A4D8-EB13DE455669}">
      <dsp:nvSpPr>
        <dsp:cNvPr id="0" name=""/>
        <dsp:cNvSpPr/>
      </dsp:nvSpPr>
      <dsp:spPr>
        <a:xfrm>
          <a:off x="721930" y="1927144"/>
          <a:ext cx="4614676" cy="550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01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Tạo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ra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các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công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việc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mới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721930" y="1927144"/>
        <a:ext cx="4614676" cy="550571"/>
      </dsp:txXfrm>
    </dsp:sp>
    <dsp:sp modelId="{850CF223-404C-4A4A-995D-C57BBD3C2F0B}">
      <dsp:nvSpPr>
        <dsp:cNvPr id="0" name=""/>
        <dsp:cNvSpPr/>
      </dsp:nvSpPr>
      <dsp:spPr>
        <a:xfrm>
          <a:off x="377823" y="1858323"/>
          <a:ext cx="688214" cy="688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FB0FB-1C33-4BC5-B40B-5A4D2DD16A36}">
      <dsp:nvSpPr>
        <dsp:cNvPr id="0" name=""/>
        <dsp:cNvSpPr/>
      </dsp:nvSpPr>
      <dsp:spPr>
        <a:xfrm>
          <a:off x="406275" y="2753145"/>
          <a:ext cx="4930331" cy="550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01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Thay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đổi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cách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chúng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ta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sống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và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làm</a:t>
          </a:r>
          <a:r>
            <a:rPr lang="en-US" sz="21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en-US" sz="2100" kern="1200" dirty="0" err="1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việc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406275" y="2753145"/>
        <a:ext cx="4930331" cy="550571"/>
      </dsp:txXfrm>
    </dsp:sp>
    <dsp:sp modelId="{12DA3664-FE7F-441F-9B4D-2E74D17A23FA}">
      <dsp:nvSpPr>
        <dsp:cNvPr id="0" name=""/>
        <dsp:cNvSpPr/>
      </dsp:nvSpPr>
      <dsp:spPr>
        <a:xfrm>
          <a:off x="62167" y="2684323"/>
          <a:ext cx="688214" cy="6882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CC79F-FED0-44A8-A6F2-EF39DAC4CB3B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Nhiều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ngành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nghề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tiềm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năng</a:t>
          </a:r>
          <a:endParaRPr lang="en-US" sz="2400" kern="1200" dirty="0">
            <a:solidFill>
              <a:schemeClr val="tx1"/>
            </a:solidFill>
            <a:latin typeface="Comfortaa" panose="020B0604020202020204" charset="0"/>
          </a:endParaRPr>
        </a:p>
      </dsp:txBody>
      <dsp:txXfrm>
        <a:off x="744" y="145603"/>
        <a:ext cx="2902148" cy="1741289"/>
      </dsp:txXfrm>
    </dsp:sp>
    <dsp:sp modelId="{9ECA329A-2339-4D9D-8186-4DD39DC90196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Tăng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cường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cơ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hội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trải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nghiệm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thực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tế</a:t>
          </a:r>
          <a:r>
            <a:rPr lang="en-US" sz="2400" kern="1200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cho</a:t>
          </a:r>
          <a:r>
            <a:rPr lang="en-US" sz="2400" kern="1200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</a:t>
          </a:r>
          <a:r>
            <a:rPr lang="en-US" sz="2400" kern="1200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endParaRPr lang="en-US" sz="2400" kern="1200" dirty="0">
            <a:solidFill>
              <a:schemeClr val="tx1"/>
            </a:solidFill>
            <a:effectLst/>
            <a:latin typeface="Comfortaa" panose="020B0604020202020204" charset="0"/>
            <a:ea typeface="Calibri" panose="020F0502020204030204" pitchFamily="34" charset="0"/>
            <a:cs typeface="Cordia New" panose="020B0304020202020204" pitchFamily="34" charset="-34"/>
          </a:endParaRPr>
        </a:p>
      </dsp:txBody>
      <dsp:txXfrm>
        <a:off x="3193107" y="145603"/>
        <a:ext cx="2902148" cy="1741289"/>
      </dsp:txXfrm>
    </dsp:sp>
    <dsp:sp modelId="{CDBF6407-4FB2-42D3-9804-C2576901BEFA}">
      <dsp:nvSpPr>
        <dsp:cNvPr id="0" name=""/>
        <dsp:cNvSpPr/>
      </dsp:nvSpPr>
      <dsp:spPr>
        <a:xfrm>
          <a:off x="1596925" y="2177107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Những</a:t>
          </a:r>
          <a:r>
            <a:rPr lang="en-US" sz="2400" kern="1200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người</a:t>
          </a:r>
          <a:r>
            <a:rPr lang="en-US" sz="2400" kern="1200" dirty="0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ẵn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sàng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thích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ứng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luôn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có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nhiều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cơ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hội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phát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triển</a:t>
          </a:r>
          <a:endParaRPr lang="en-US" sz="2400" kern="1200" dirty="0">
            <a:solidFill>
              <a:schemeClr val="tx1"/>
            </a:solidFill>
            <a:latin typeface="Comfortaa" panose="020B0604020202020204" charset="0"/>
          </a:endParaRPr>
        </a:p>
      </dsp:txBody>
      <dsp:txXfrm>
        <a:off x="1596925" y="2177107"/>
        <a:ext cx="2902148" cy="1741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C879-FD4D-479E-B0E1-562B4385685C}">
      <dsp:nvSpPr>
        <dsp:cNvPr id="0" name=""/>
        <dsp:cNvSpPr/>
      </dsp:nvSpPr>
      <dsp:spPr>
        <a:xfrm rot="5400000">
          <a:off x="3950954" y="-1469876"/>
          <a:ext cx="994372" cy="41864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nhân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hóa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linh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hoạt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kết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hợp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giữa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trực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tuyến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trực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tiếp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có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thể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mọi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lúc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mọi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nơi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theo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tốc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độ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cầu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của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bản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thân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phương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pháp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dạy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cũng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được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đổi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mới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sử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dụng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công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nghệ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hiện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endParaRPr lang="en-US" sz="1000" kern="1200" dirty="0"/>
        </a:p>
      </dsp:txBody>
      <dsp:txXfrm rot="-5400000">
        <a:off x="2354898" y="174721"/>
        <a:ext cx="4137944" cy="897290"/>
      </dsp:txXfrm>
    </dsp:sp>
    <dsp:sp modelId="{B5BCF294-FA62-486F-B0C7-A68FE1307C2D}">
      <dsp:nvSpPr>
        <dsp:cNvPr id="0" name=""/>
        <dsp:cNvSpPr/>
      </dsp:nvSpPr>
      <dsp:spPr>
        <a:xfrm>
          <a:off x="0" y="1883"/>
          <a:ext cx="2354897" cy="1242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dạy</a:t>
          </a:r>
          <a:endParaRPr lang="en-US" sz="2400" kern="1200" dirty="0"/>
        </a:p>
      </dsp:txBody>
      <dsp:txXfrm>
        <a:off x="60677" y="62560"/>
        <a:ext cx="2233543" cy="1121611"/>
      </dsp:txXfrm>
    </dsp:sp>
    <dsp:sp modelId="{8D2FDC18-C8A8-4BB1-92A7-20F7CA54FFD1}">
      <dsp:nvSpPr>
        <dsp:cNvPr id="0" name=""/>
        <dsp:cNvSpPr/>
      </dsp:nvSpPr>
      <dsp:spPr>
        <a:xfrm rot="5400000">
          <a:off x="3950954" y="-164763"/>
          <a:ext cx="994372" cy="41864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Thực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hiện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theo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hướng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ngành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kết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giữa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trường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viện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cứu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doanh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nghiệp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Dễ dàng trao đổi thông tin, chia sẻ tài nguyên, thiết bị... </a:t>
          </a:r>
          <a:endParaRPr lang="en-US" sz="1000" kern="1200" dirty="0"/>
        </a:p>
      </dsp:txBody>
      <dsp:txXfrm rot="-5400000">
        <a:off x="2354898" y="1479834"/>
        <a:ext cx="4137944" cy="897290"/>
      </dsp:txXfrm>
    </dsp:sp>
    <dsp:sp modelId="{72DF9A64-A406-4C44-87E0-8B428A58B553}">
      <dsp:nvSpPr>
        <dsp:cNvPr id="0" name=""/>
        <dsp:cNvSpPr/>
      </dsp:nvSpPr>
      <dsp:spPr>
        <a:xfrm>
          <a:off x="0" y="1306996"/>
          <a:ext cx="2354897" cy="1242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Nghiên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cứu</a:t>
          </a:r>
          <a:endParaRPr lang="en-US" sz="2400" kern="1200" dirty="0"/>
        </a:p>
      </dsp:txBody>
      <dsp:txXfrm>
        <a:off x="60677" y="1367673"/>
        <a:ext cx="2233543" cy="1121611"/>
      </dsp:txXfrm>
    </dsp:sp>
    <dsp:sp modelId="{C8297F05-0EA4-4AB3-84FC-0A5C13F9555E}">
      <dsp:nvSpPr>
        <dsp:cNvPr id="0" name=""/>
        <dsp:cNvSpPr/>
      </dsp:nvSpPr>
      <dsp:spPr>
        <a:xfrm rot="5400000">
          <a:off x="3950954" y="1140350"/>
          <a:ext cx="994372" cy="41864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trong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đại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học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4.0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dựa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dữ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liệu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lớn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và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trí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tuệ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nhân</a:t>
          </a:r>
          <a:r>
            <a:rPr lang="en-US" sz="1000" kern="120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tạo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Nhà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trường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sẽ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sử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dụng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dữ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liệu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để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phân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tích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nhu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cầu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của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sinh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,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giảng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viên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...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từ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đó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đưa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ra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các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quyết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định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phù</a:t>
          </a:r>
          <a:r>
            <a:rPr lang="en-US" sz="10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10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hợp</a:t>
          </a:r>
          <a:endParaRPr lang="en-US" sz="1000" kern="1200" dirty="0"/>
        </a:p>
      </dsp:txBody>
      <dsp:txXfrm rot="-5400000">
        <a:off x="2354898" y="2784948"/>
        <a:ext cx="4137944" cy="897290"/>
      </dsp:txXfrm>
    </dsp:sp>
    <dsp:sp modelId="{167B866F-4C71-43BB-82C8-A2D1D7A1A473}">
      <dsp:nvSpPr>
        <dsp:cNvPr id="0" name=""/>
        <dsp:cNvSpPr/>
      </dsp:nvSpPr>
      <dsp:spPr>
        <a:xfrm>
          <a:off x="0" y="2612110"/>
          <a:ext cx="2354897" cy="1242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Quản</a:t>
          </a:r>
          <a:r>
            <a:rPr lang="en-US" sz="2400" kern="1200" dirty="0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 </a:t>
          </a:r>
          <a:r>
            <a:rPr lang="en-US" sz="2400" kern="1200" dirty="0" err="1">
              <a:solidFill>
                <a:schemeClr val="tx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rPr>
            <a:t>lý</a:t>
          </a:r>
          <a:endParaRPr lang="en-US" sz="2400" kern="1200" dirty="0"/>
        </a:p>
      </dsp:txBody>
      <dsp:txXfrm>
        <a:off x="60677" y="2672787"/>
        <a:ext cx="2233543" cy="1121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fb3039fd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fb3039fd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fc5ac6cbf0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fc5ac6cbf0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8925" y="-1451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655225" y="47700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1280675"/>
            <a:ext cx="280800" cy="304800"/>
            <a:chOff x="94625" y="2750225"/>
            <a:chExt cx="280800" cy="304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721250"/>
            <a:ext cx="4710300" cy="286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"/>
              <a:buNone/>
              <a:defRPr sz="43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812350"/>
            <a:ext cx="47103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903675" y="539500"/>
            <a:ext cx="2530800" cy="4064400"/>
          </a:xfrm>
          <a:prstGeom prst="round1Rect">
            <a:avLst>
              <a:gd name="adj" fmla="val 50000"/>
            </a:avLst>
          </a:prstGeom>
          <a:noFill/>
          <a:ln>
            <a:noFill/>
          </a:ln>
          <a:effectLst>
            <a:outerShdw blurRad="342900" dist="57150" dir="4020000" algn="bl" rotWithShape="0">
              <a:schemeClr val="dk1">
                <a:alpha val="54000"/>
              </a:scheme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8"/>
          <p:cNvGrpSpPr/>
          <p:nvPr/>
        </p:nvGrpSpPr>
        <p:grpSpPr>
          <a:xfrm flipH="1">
            <a:off x="7925450" y="331458"/>
            <a:ext cx="384706" cy="416076"/>
            <a:chOff x="7263072" y="493535"/>
            <a:chExt cx="440874" cy="476932"/>
          </a:xfrm>
        </p:grpSpPr>
        <p:sp>
          <p:nvSpPr>
            <p:cNvPr id="302" name="Google Shape;302;p18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8"/>
          <p:cNvGrpSpPr/>
          <p:nvPr/>
        </p:nvGrpSpPr>
        <p:grpSpPr>
          <a:xfrm rot="10800000" flipH="1">
            <a:off x="3759730" y="-164011"/>
            <a:ext cx="1173436" cy="586719"/>
            <a:chOff x="1474549" y="307982"/>
            <a:chExt cx="926080" cy="463040"/>
          </a:xfrm>
        </p:grpSpPr>
        <p:sp>
          <p:nvSpPr>
            <p:cNvPr id="307" name="Google Shape;307;p18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 flipH="1">
              <a:off x="1937588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18"/>
          <p:cNvSpPr/>
          <p:nvPr/>
        </p:nvSpPr>
        <p:spPr>
          <a:xfrm flipH="1">
            <a:off x="8750400" y="38778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8"/>
          <p:cNvGrpSpPr/>
          <p:nvPr/>
        </p:nvGrpSpPr>
        <p:grpSpPr>
          <a:xfrm flipH="1">
            <a:off x="4" y="2913800"/>
            <a:ext cx="280800" cy="304800"/>
            <a:chOff x="94625" y="2750225"/>
            <a:chExt cx="280800" cy="304800"/>
          </a:xfrm>
        </p:grpSpPr>
        <p:cxnSp>
          <p:nvCxnSpPr>
            <p:cNvPr id="311" name="Google Shape;311;p18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8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8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18"/>
          <p:cNvSpPr/>
          <p:nvPr/>
        </p:nvSpPr>
        <p:spPr>
          <a:xfrm flipH="1">
            <a:off x="-255146" y="4227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18"/>
          <p:cNvGrpSpPr/>
          <p:nvPr/>
        </p:nvGrpSpPr>
        <p:grpSpPr>
          <a:xfrm rot="-5400000" flipH="1">
            <a:off x="4952829" y="4850700"/>
            <a:ext cx="280800" cy="304800"/>
            <a:chOff x="94625" y="2750225"/>
            <a:chExt cx="280800" cy="304800"/>
          </a:xfrm>
        </p:grpSpPr>
        <p:cxnSp>
          <p:nvCxnSpPr>
            <p:cNvPr id="316" name="Google Shape;316;p18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8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8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xfrm>
            <a:off x="836300" y="1433907"/>
            <a:ext cx="3046500" cy="1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8"/>
          <p:cNvSpPr txBox="1">
            <a:spLocks noGrp="1"/>
          </p:cNvSpPr>
          <p:nvPr>
            <p:ph type="subTitle" idx="1"/>
          </p:nvPr>
        </p:nvSpPr>
        <p:spPr>
          <a:xfrm>
            <a:off x="836300" y="2674002"/>
            <a:ext cx="30465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2"/>
          <p:cNvGrpSpPr/>
          <p:nvPr/>
        </p:nvGrpSpPr>
        <p:grpSpPr>
          <a:xfrm flipH="1">
            <a:off x="8238425" y="331458"/>
            <a:ext cx="384706" cy="416076"/>
            <a:chOff x="7263072" y="493535"/>
            <a:chExt cx="440874" cy="476932"/>
          </a:xfrm>
        </p:grpSpPr>
        <p:sp>
          <p:nvSpPr>
            <p:cNvPr id="377" name="Google Shape;377;p22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22"/>
          <p:cNvSpPr/>
          <p:nvPr/>
        </p:nvSpPr>
        <p:spPr>
          <a:xfrm flipH="1">
            <a:off x="4172254" y="-2553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2"/>
          <p:cNvSpPr/>
          <p:nvPr/>
        </p:nvSpPr>
        <p:spPr>
          <a:xfrm rot="5400000" flipH="1">
            <a:off x="479250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2"/>
          <p:cNvGrpSpPr/>
          <p:nvPr/>
        </p:nvGrpSpPr>
        <p:grpSpPr>
          <a:xfrm rot="-5400000" flipH="1">
            <a:off x="8389534" y="1973167"/>
            <a:ext cx="1173436" cy="586719"/>
            <a:chOff x="1474549" y="307982"/>
            <a:chExt cx="926080" cy="463040"/>
          </a:xfrm>
        </p:grpSpPr>
        <p:sp>
          <p:nvSpPr>
            <p:cNvPr id="384" name="Google Shape;384;p22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 flipH="1">
              <a:off x="1937588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2"/>
          <p:cNvSpPr/>
          <p:nvPr/>
        </p:nvSpPr>
        <p:spPr>
          <a:xfrm flipH="1">
            <a:off x="7125029" y="48432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2"/>
          <p:cNvGrpSpPr/>
          <p:nvPr/>
        </p:nvGrpSpPr>
        <p:grpSpPr>
          <a:xfrm rot="-5400000" flipH="1">
            <a:off x="3585154" y="4850700"/>
            <a:ext cx="280800" cy="304800"/>
            <a:chOff x="94625" y="2750225"/>
            <a:chExt cx="280800" cy="304800"/>
          </a:xfrm>
        </p:grpSpPr>
        <p:cxnSp>
          <p:nvCxnSpPr>
            <p:cNvPr id="388" name="Google Shape;388;p22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2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22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22"/>
          <p:cNvGrpSpPr/>
          <p:nvPr/>
        </p:nvGrpSpPr>
        <p:grpSpPr>
          <a:xfrm rot="10800000" flipH="1">
            <a:off x="4" y="1848175"/>
            <a:ext cx="280800" cy="304800"/>
            <a:chOff x="94625" y="2750225"/>
            <a:chExt cx="280800" cy="304800"/>
          </a:xfrm>
        </p:grpSpPr>
        <p:cxnSp>
          <p:nvCxnSpPr>
            <p:cNvPr id="392" name="Google Shape;392;p22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22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2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5" name="Google Shape;395;p22"/>
          <p:cNvSpPr txBox="1">
            <a:spLocks noGrp="1"/>
          </p:cNvSpPr>
          <p:nvPr>
            <p:ph type="title"/>
          </p:nvPr>
        </p:nvSpPr>
        <p:spPr>
          <a:xfrm>
            <a:off x="713213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2"/>
          <p:cNvSpPr txBox="1">
            <a:spLocks noGrp="1"/>
          </p:cNvSpPr>
          <p:nvPr>
            <p:ph type="subTitle" idx="1"/>
          </p:nvPr>
        </p:nvSpPr>
        <p:spPr>
          <a:xfrm>
            <a:off x="713225" y="1479975"/>
            <a:ext cx="3546000" cy="26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subTitle" idx="2"/>
          </p:nvPr>
        </p:nvSpPr>
        <p:spPr>
          <a:xfrm>
            <a:off x="4517700" y="1486690"/>
            <a:ext cx="3546000" cy="26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3"/>
          <p:cNvGrpSpPr/>
          <p:nvPr/>
        </p:nvGrpSpPr>
        <p:grpSpPr>
          <a:xfrm rot="-5400000">
            <a:off x="8447449" y="1175445"/>
            <a:ext cx="1161786" cy="586719"/>
            <a:chOff x="1474549" y="307982"/>
            <a:chExt cx="916886" cy="463040"/>
          </a:xfrm>
        </p:grpSpPr>
        <p:sp>
          <p:nvSpPr>
            <p:cNvPr id="400" name="Google Shape;400;p23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3"/>
          <p:cNvGrpSpPr/>
          <p:nvPr/>
        </p:nvGrpSpPr>
        <p:grpSpPr>
          <a:xfrm rot="-5400000">
            <a:off x="147" y="944089"/>
            <a:ext cx="689510" cy="128220"/>
            <a:chOff x="5242022" y="4487401"/>
            <a:chExt cx="689510" cy="128220"/>
          </a:xfrm>
        </p:grpSpPr>
        <p:sp>
          <p:nvSpPr>
            <p:cNvPr id="403" name="Google Shape;403;p23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3"/>
          <p:cNvSpPr/>
          <p:nvPr/>
        </p:nvSpPr>
        <p:spPr>
          <a:xfrm>
            <a:off x="769775" y="48432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3"/>
          <p:cNvSpPr/>
          <p:nvPr/>
        </p:nvSpPr>
        <p:spPr>
          <a:xfrm>
            <a:off x="4114800" y="-3276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3"/>
          <p:cNvSpPr/>
          <p:nvPr/>
        </p:nvSpPr>
        <p:spPr>
          <a:xfrm rot="-5400000">
            <a:off x="8082554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0" y="3649125"/>
            <a:ext cx="280800" cy="304800"/>
            <a:chOff x="94625" y="2750225"/>
            <a:chExt cx="280800" cy="304800"/>
          </a:xfrm>
        </p:grpSpPr>
        <p:cxnSp>
          <p:nvCxnSpPr>
            <p:cNvPr id="410" name="Google Shape;410;p2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3" name="Google Shape;413;p23"/>
          <p:cNvGrpSpPr/>
          <p:nvPr/>
        </p:nvGrpSpPr>
        <p:grpSpPr>
          <a:xfrm rot="5400000">
            <a:off x="7102025" y="-33650"/>
            <a:ext cx="280800" cy="304800"/>
            <a:chOff x="94625" y="2750225"/>
            <a:chExt cx="280800" cy="304800"/>
          </a:xfrm>
        </p:grpSpPr>
        <p:cxnSp>
          <p:nvCxnSpPr>
            <p:cNvPr id="414" name="Google Shape;414;p2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7" name="Google Shape;417;p2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subTitle" idx="1"/>
          </p:nvPr>
        </p:nvSpPr>
        <p:spPr>
          <a:xfrm>
            <a:off x="880975" y="1663820"/>
            <a:ext cx="7459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2"/>
          </p:nvPr>
        </p:nvSpPr>
        <p:spPr>
          <a:xfrm>
            <a:off x="880975" y="2809760"/>
            <a:ext cx="745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23"/>
          <p:cNvSpPr txBox="1">
            <a:spLocks noGrp="1"/>
          </p:cNvSpPr>
          <p:nvPr>
            <p:ph type="subTitle" idx="3"/>
          </p:nvPr>
        </p:nvSpPr>
        <p:spPr>
          <a:xfrm>
            <a:off x="880975" y="3953000"/>
            <a:ext cx="7459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subTitle" idx="4"/>
          </p:nvPr>
        </p:nvSpPr>
        <p:spPr>
          <a:xfrm>
            <a:off x="880975" y="1203600"/>
            <a:ext cx="7459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5"/>
          </p:nvPr>
        </p:nvSpPr>
        <p:spPr>
          <a:xfrm>
            <a:off x="880975" y="2351050"/>
            <a:ext cx="7459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subTitle" idx="6"/>
          </p:nvPr>
        </p:nvSpPr>
        <p:spPr>
          <a:xfrm>
            <a:off x="880975" y="3495800"/>
            <a:ext cx="7459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5"/>
          <p:cNvGrpSpPr/>
          <p:nvPr/>
        </p:nvGrpSpPr>
        <p:grpSpPr>
          <a:xfrm rot="10800000" flipH="1">
            <a:off x="2672141" y="-237680"/>
            <a:ext cx="1161786" cy="586719"/>
            <a:chOff x="1474549" y="307982"/>
            <a:chExt cx="916886" cy="463040"/>
          </a:xfrm>
        </p:grpSpPr>
        <p:sp>
          <p:nvSpPr>
            <p:cNvPr id="452" name="Google Shape;452;p25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5"/>
          <p:cNvGrpSpPr/>
          <p:nvPr/>
        </p:nvGrpSpPr>
        <p:grpSpPr>
          <a:xfrm rot="5400000" flipH="1">
            <a:off x="4244852" y="4850700"/>
            <a:ext cx="280800" cy="304800"/>
            <a:chOff x="94625" y="2750225"/>
            <a:chExt cx="280800" cy="304800"/>
          </a:xfrm>
        </p:grpSpPr>
        <p:cxnSp>
          <p:nvCxnSpPr>
            <p:cNvPr id="455" name="Google Shape;455;p25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5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5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25"/>
          <p:cNvSpPr/>
          <p:nvPr/>
        </p:nvSpPr>
        <p:spPr>
          <a:xfrm flipH="1">
            <a:off x="779151" y="48627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5"/>
          <p:cNvGrpSpPr/>
          <p:nvPr/>
        </p:nvGrpSpPr>
        <p:grpSpPr>
          <a:xfrm rot="10800000" flipH="1">
            <a:off x="2" y="1740300"/>
            <a:ext cx="280800" cy="304800"/>
            <a:chOff x="94625" y="2750225"/>
            <a:chExt cx="280800" cy="304800"/>
          </a:xfrm>
        </p:grpSpPr>
        <p:cxnSp>
          <p:nvCxnSpPr>
            <p:cNvPr id="460" name="Google Shape;460;p25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25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25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3" name="Google Shape;463;p25"/>
          <p:cNvSpPr/>
          <p:nvPr/>
        </p:nvSpPr>
        <p:spPr>
          <a:xfrm flipH="1">
            <a:off x="8827201" y="198607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5"/>
          <p:cNvGrpSpPr/>
          <p:nvPr/>
        </p:nvGrpSpPr>
        <p:grpSpPr>
          <a:xfrm>
            <a:off x="8238422" y="624270"/>
            <a:ext cx="384706" cy="416076"/>
            <a:chOff x="7263072" y="493535"/>
            <a:chExt cx="440874" cy="476932"/>
          </a:xfrm>
        </p:grpSpPr>
        <p:sp>
          <p:nvSpPr>
            <p:cNvPr id="465" name="Google Shape;465;p25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5"/>
          <p:cNvSpPr/>
          <p:nvPr/>
        </p:nvSpPr>
        <p:spPr>
          <a:xfrm rot="-5400000">
            <a:off x="8082554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1"/>
          </p:nvPr>
        </p:nvSpPr>
        <p:spPr>
          <a:xfrm>
            <a:off x="720000" y="1892700"/>
            <a:ext cx="27591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subTitle" idx="2"/>
          </p:nvPr>
        </p:nvSpPr>
        <p:spPr>
          <a:xfrm>
            <a:off x="3886424" y="1892700"/>
            <a:ext cx="27591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25"/>
          <p:cNvSpPr txBox="1">
            <a:spLocks noGrp="1"/>
          </p:cNvSpPr>
          <p:nvPr>
            <p:ph type="subTitle" idx="3"/>
          </p:nvPr>
        </p:nvSpPr>
        <p:spPr>
          <a:xfrm>
            <a:off x="720000" y="3334050"/>
            <a:ext cx="27591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25"/>
          <p:cNvSpPr txBox="1">
            <a:spLocks noGrp="1"/>
          </p:cNvSpPr>
          <p:nvPr>
            <p:ph type="subTitle" idx="4"/>
          </p:nvPr>
        </p:nvSpPr>
        <p:spPr>
          <a:xfrm>
            <a:off x="3886424" y="3334050"/>
            <a:ext cx="27591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25"/>
          <p:cNvSpPr txBox="1">
            <a:spLocks noGrp="1"/>
          </p:cNvSpPr>
          <p:nvPr>
            <p:ph type="subTitle" idx="5"/>
          </p:nvPr>
        </p:nvSpPr>
        <p:spPr>
          <a:xfrm>
            <a:off x="720000" y="1587900"/>
            <a:ext cx="2759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6" name="Google Shape;476;p25"/>
          <p:cNvSpPr txBox="1">
            <a:spLocks noGrp="1"/>
          </p:cNvSpPr>
          <p:nvPr>
            <p:ph type="subTitle" idx="6"/>
          </p:nvPr>
        </p:nvSpPr>
        <p:spPr>
          <a:xfrm>
            <a:off x="3886437" y="1587900"/>
            <a:ext cx="2759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7" name="Google Shape;477;p25"/>
          <p:cNvSpPr txBox="1">
            <a:spLocks noGrp="1"/>
          </p:cNvSpPr>
          <p:nvPr>
            <p:ph type="subTitle" idx="7"/>
          </p:nvPr>
        </p:nvSpPr>
        <p:spPr>
          <a:xfrm>
            <a:off x="720001" y="3029250"/>
            <a:ext cx="2759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8"/>
          </p:nvPr>
        </p:nvSpPr>
        <p:spPr>
          <a:xfrm>
            <a:off x="3886429" y="3029250"/>
            <a:ext cx="27591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 rot="5400000">
            <a:off x="4992475" y="-12000"/>
            <a:ext cx="280800" cy="304800"/>
            <a:chOff x="94625" y="2750225"/>
            <a:chExt cx="280800" cy="304800"/>
          </a:xfrm>
        </p:grpSpPr>
        <p:cxnSp>
          <p:nvCxnSpPr>
            <p:cNvPr id="529" name="Google Shape;529;p28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8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8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2" name="Google Shape;532;p28"/>
          <p:cNvGrpSpPr/>
          <p:nvPr/>
        </p:nvGrpSpPr>
        <p:grpSpPr>
          <a:xfrm rot="5400000">
            <a:off x="-487104" y="2417517"/>
            <a:ext cx="1161786" cy="586719"/>
            <a:chOff x="1474549" y="307982"/>
            <a:chExt cx="916886" cy="463040"/>
          </a:xfrm>
        </p:grpSpPr>
        <p:sp>
          <p:nvSpPr>
            <p:cNvPr id="533" name="Google Shape;533;p28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8417222" y="556270"/>
            <a:ext cx="384706" cy="416076"/>
            <a:chOff x="7263072" y="493535"/>
            <a:chExt cx="440874" cy="476932"/>
          </a:xfrm>
        </p:grpSpPr>
        <p:sp>
          <p:nvSpPr>
            <p:cNvPr id="536" name="Google Shape;536;p28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8"/>
          <p:cNvSpPr/>
          <p:nvPr/>
        </p:nvSpPr>
        <p:spPr>
          <a:xfrm>
            <a:off x="4198900" y="48287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8"/>
          <p:cNvSpPr/>
          <p:nvPr/>
        </p:nvSpPr>
        <p:spPr>
          <a:xfrm>
            <a:off x="8881825" y="28034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28"/>
          <p:cNvGrpSpPr/>
          <p:nvPr/>
        </p:nvGrpSpPr>
        <p:grpSpPr>
          <a:xfrm>
            <a:off x="713222" y="4778339"/>
            <a:ext cx="689510" cy="128220"/>
            <a:chOff x="5242022" y="4487401"/>
            <a:chExt cx="689510" cy="128220"/>
          </a:xfrm>
        </p:grpSpPr>
        <p:sp>
          <p:nvSpPr>
            <p:cNvPr id="543" name="Google Shape;543;p28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29"/>
          <p:cNvGrpSpPr/>
          <p:nvPr/>
        </p:nvGrpSpPr>
        <p:grpSpPr>
          <a:xfrm rot="10800000" flipH="1">
            <a:off x="7268991" y="-141705"/>
            <a:ext cx="1161786" cy="586719"/>
            <a:chOff x="1474549" y="307982"/>
            <a:chExt cx="916886" cy="463040"/>
          </a:xfrm>
        </p:grpSpPr>
        <p:sp>
          <p:nvSpPr>
            <p:cNvPr id="548" name="Google Shape;548;p29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9"/>
          <p:cNvGrpSpPr/>
          <p:nvPr/>
        </p:nvGrpSpPr>
        <p:grpSpPr>
          <a:xfrm rot="5400000" flipH="1">
            <a:off x="8150118" y="4544464"/>
            <a:ext cx="689510" cy="128220"/>
            <a:chOff x="5242022" y="4487401"/>
            <a:chExt cx="689510" cy="128220"/>
          </a:xfrm>
        </p:grpSpPr>
        <p:sp>
          <p:nvSpPr>
            <p:cNvPr id="551" name="Google Shape;551;p29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29"/>
          <p:cNvSpPr/>
          <p:nvPr/>
        </p:nvSpPr>
        <p:spPr>
          <a:xfrm flipH="1">
            <a:off x="830676" y="-3018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 rot="5400000" flipH="1">
            <a:off x="507160" y="42555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29"/>
          <p:cNvGrpSpPr/>
          <p:nvPr/>
        </p:nvGrpSpPr>
        <p:grpSpPr>
          <a:xfrm rot="5400000" flipH="1">
            <a:off x="4244852" y="4850700"/>
            <a:ext cx="280800" cy="304800"/>
            <a:chOff x="94625" y="2750225"/>
            <a:chExt cx="280800" cy="304800"/>
          </a:xfrm>
        </p:grpSpPr>
        <p:cxnSp>
          <p:nvCxnSpPr>
            <p:cNvPr id="557" name="Google Shape;557;p29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29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29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0" name="Google Shape;560;p29"/>
          <p:cNvSpPr/>
          <p:nvPr/>
        </p:nvSpPr>
        <p:spPr>
          <a:xfrm flipH="1">
            <a:off x="8842601" y="22254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29"/>
          <p:cNvGrpSpPr/>
          <p:nvPr/>
        </p:nvGrpSpPr>
        <p:grpSpPr>
          <a:xfrm rot="10800000" flipH="1">
            <a:off x="2" y="1920650"/>
            <a:ext cx="280800" cy="304800"/>
            <a:chOff x="94625" y="2750225"/>
            <a:chExt cx="280800" cy="304800"/>
          </a:xfrm>
        </p:grpSpPr>
        <p:cxnSp>
          <p:nvCxnSpPr>
            <p:cNvPr id="562" name="Google Shape;562;p29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9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9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18131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95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6053201" y="48627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 rot="10800000" flipH="1">
            <a:off x="2" y="1740300"/>
            <a:ext cx="280800" cy="304800"/>
            <a:chOff x="94625" y="2750225"/>
            <a:chExt cx="280800" cy="304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3"/>
          <p:cNvSpPr/>
          <p:nvPr/>
        </p:nvSpPr>
        <p:spPr>
          <a:xfrm rot="5400000" flipH="1">
            <a:off x="488954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3312751" y="-285269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-5400000" flipH="1">
            <a:off x="8436641" y="2100633"/>
            <a:ext cx="1161786" cy="586719"/>
            <a:chOff x="1474549" y="307982"/>
            <a:chExt cx="916886" cy="463040"/>
          </a:xfrm>
        </p:grpSpPr>
        <p:sp>
          <p:nvSpPr>
            <p:cNvPr id="30" name="Google Shape;30;p3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 rot="-5400000" flipH="1">
            <a:off x="1938876" y="-33650"/>
            <a:ext cx="280800" cy="304800"/>
            <a:chOff x="94625" y="2750225"/>
            <a:chExt cx="280800" cy="3048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5"/>
          <p:cNvGrpSpPr/>
          <p:nvPr/>
        </p:nvGrpSpPr>
        <p:grpSpPr>
          <a:xfrm rot="-5400000" flipH="1">
            <a:off x="8459066" y="965670"/>
            <a:ext cx="1161786" cy="586719"/>
            <a:chOff x="1474549" y="307982"/>
            <a:chExt cx="916886" cy="463040"/>
          </a:xfrm>
        </p:grpSpPr>
        <p:sp>
          <p:nvSpPr>
            <p:cNvPr id="51" name="Google Shape;51;p5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flipH="1">
            <a:off x="6447401" y="-3276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 flipH="1">
            <a:off x="2" y="4303775"/>
            <a:ext cx="280800" cy="304800"/>
            <a:chOff x="94625" y="2750225"/>
            <a:chExt cx="280800" cy="304800"/>
          </a:xfrm>
        </p:grpSpPr>
        <p:cxnSp>
          <p:nvCxnSpPr>
            <p:cNvPr id="55" name="Google Shape;55;p5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58;p5"/>
          <p:cNvSpPr/>
          <p:nvPr/>
        </p:nvSpPr>
        <p:spPr>
          <a:xfrm flipH="1">
            <a:off x="-305999" y="20905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 rot="5400000" flipH="1">
            <a:off x="8086018" y="4544464"/>
            <a:ext cx="689510" cy="128220"/>
            <a:chOff x="5242022" y="4487401"/>
            <a:chExt cx="689510" cy="128220"/>
          </a:xfrm>
        </p:grpSpPr>
        <p:sp>
          <p:nvSpPr>
            <p:cNvPr id="60" name="Google Shape;60;p5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1"/>
          </p:nvPr>
        </p:nvSpPr>
        <p:spPr>
          <a:xfrm>
            <a:off x="4666274" y="2090500"/>
            <a:ext cx="3623700" cy="2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2"/>
          </p:nvPr>
        </p:nvSpPr>
        <p:spPr>
          <a:xfrm>
            <a:off x="720000" y="2090500"/>
            <a:ext cx="3623700" cy="2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3"/>
          </p:nvPr>
        </p:nvSpPr>
        <p:spPr>
          <a:xfrm>
            <a:off x="720000" y="1729000"/>
            <a:ext cx="36237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4"/>
          </p:nvPr>
        </p:nvSpPr>
        <p:spPr>
          <a:xfrm>
            <a:off x="4666261" y="1729000"/>
            <a:ext cx="36237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6"/>
          <p:cNvGrpSpPr/>
          <p:nvPr/>
        </p:nvGrpSpPr>
        <p:grpSpPr>
          <a:xfrm>
            <a:off x="0" y="807525"/>
            <a:ext cx="280800" cy="304800"/>
            <a:chOff x="94625" y="2750225"/>
            <a:chExt cx="280800" cy="304800"/>
          </a:xfrm>
        </p:grpSpPr>
        <p:cxnSp>
          <p:nvCxnSpPr>
            <p:cNvPr id="70" name="Google Shape;70;p6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" name="Google Shape;73;p6"/>
          <p:cNvGrpSpPr/>
          <p:nvPr/>
        </p:nvGrpSpPr>
        <p:grpSpPr>
          <a:xfrm rot="10800000">
            <a:off x="3867646" y="-200383"/>
            <a:ext cx="1161786" cy="586719"/>
            <a:chOff x="1474549" y="307982"/>
            <a:chExt cx="916886" cy="463040"/>
          </a:xfrm>
        </p:grpSpPr>
        <p:sp>
          <p:nvSpPr>
            <p:cNvPr id="74" name="Google Shape;74;p6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17222" y="556270"/>
            <a:ext cx="384706" cy="416076"/>
            <a:chOff x="7263072" y="493535"/>
            <a:chExt cx="440874" cy="476932"/>
          </a:xfrm>
        </p:grpSpPr>
        <p:sp>
          <p:nvSpPr>
            <p:cNvPr id="77" name="Google Shape;77;p6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6"/>
          <p:cNvSpPr/>
          <p:nvPr/>
        </p:nvSpPr>
        <p:spPr>
          <a:xfrm>
            <a:off x="8838975" y="40583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-306000" y="319717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2833697" y="4778339"/>
            <a:ext cx="689510" cy="128220"/>
            <a:chOff x="5242022" y="4487401"/>
            <a:chExt cx="689510" cy="128220"/>
          </a:xfrm>
        </p:grpSpPr>
        <p:sp>
          <p:nvSpPr>
            <p:cNvPr id="84" name="Google Shape;84;p6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13213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3"/>
          <p:cNvGrpSpPr/>
          <p:nvPr/>
        </p:nvGrpSpPr>
        <p:grpSpPr>
          <a:xfrm rot="5400000">
            <a:off x="2752525" y="4852975"/>
            <a:ext cx="280800" cy="304800"/>
            <a:chOff x="94625" y="2750225"/>
            <a:chExt cx="280800" cy="304800"/>
          </a:xfrm>
        </p:grpSpPr>
        <p:cxnSp>
          <p:nvCxnSpPr>
            <p:cNvPr id="184" name="Google Shape;184;p1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" name="Google Shape;187;p13"/>
          <p:cNvGrpSpPr/>
          <p:nvPr/>
        </p:nvGrpSpPr>
        <p:grpSpPr>
          <a:xfrm>
            <a:off x="820697" y="258114"/>
            <a:ext cx="689510" cy="128220"/>
            <a:chOff x="5242022" y="4487401"/>
            <a:chExt cx="689510" cy="128220"/>
          </a:xfrm>
        </p:grpSpPr>
        <p:sp>
          <p:nvSpPr>
            <p:cNvPr id="188" name="Google Shape;188;p13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3"/>
          <p:cNvSpPr/>
          <p:nvPr/>
        </p:nvSpPr>
        <p:spPr>
          <a:xfrm>
            <a:off x="-316675" y="38137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8838975" y="144937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3"/>
          <p:cNvGrpSpPr/>
          <p:nvPr/>
        </p:nvGrpSpPr>
        <p:grpSpPr>
          <a:xfrm rot="5400000">
            <a:off x="4230900" y="-12000"/>
            <a:ext cx="280800" cy="304800"/>
            <a:chOff x="94625" y="2750225"/>
            <a:chExt cx="280800" cy="304800"/>
          </a:xfrm>
        </p:grpSpPr>
        <p:cxnSp>
          <p:nvCxnSpPr>
            <p:cNvPr id="194" name="Google Shape;194;p1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" name="Google Shape;197;p13"/>
          <p:cNvGrpSpPr/>
          <p:nvPr/>
        </p:nvGrpSpPr>
        <p:grpSpPr>
          <a:xfrm rot="10800000">
            <a:off x="7076646" y="-175258"/>
            <a:ext cx="1161786" cy="586719"/>
            <a:chOff x="1474549" y="307982"/>
            <a:chExt cx="916886" cy="463040"/>
          </a:xfrm>
        </p:grpSpPr>
        <p:sp>
          <p:nvSpPr>
            <p:cNvPr id="198" name="Google Shape;198;p13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77144"/>
            <a:ext cx="58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59450"/>
            <a:ext cx="58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643300"/>
            <a:ext cx="586800" cy="8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4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"/>
          </p:nvPr>
        </p:nvSpPr>
        <p:spPr>
          <a:xfrm>
            <a:off x="1383000" y="1812200"/>
            <a:ext cx="2480700" cy="51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5"/>
          </p:nvPr>
        </p:nvSpPr>
        <p:spPr>
          <a:xfrm>
            <a:off x="5345917" y="1810400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6"/>
          </p:nvPr>
        </p:nvSpPr>
        <p:spPr>
          <a:xfrm>
            <a:off x="5345900" y="2894708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7"/>
          </p:nvPr>
        </p:nvSpPr>
        <p:spPr>
          <a:xfrm>
            <a:off x="1382990" y="2894708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8" hasCustomPrompt="1"/>
          </p:nvPr>
        </p:nvSpPr>
        <p:spPr>
          <a:xfrm>
            <a:off x="4682900" y="2558422"/>
            <a:ext cx="586800" cy="8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9" hasCustomPrompt="1"/>
          </p:nvPr>
        </p:nvSpPr>
        <p:spPr>
          <a:xfrm>
            <a:off x="4682900" y="1473544"/>
            <a:ext cx="586800" cy="8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13"/>
          </p:nvPr>
        </p:nvSpPr>
        <p:spPr>
          <a:xfrm>
            <a:off x="5345925" y="3979017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4"/>
          </p:nvPr>
        </p:nvSpPr>
        <p:spPr>
          <a:xfrm>
            <a:off x="1383031" y="3979017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82900" y="3643300"/>
            <a:ext cx="586800" cy="8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6"/>
          </p:nvPr>
        </p:nvSpPr>
        <p:spPr>
          <a:xfrm>
            <a:off x="1383000" y="1475600"/>
            <a:ext cx="2480700" cy="41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7"/>
          </p:nvPr>
        </p:nvSpPr>
        <p:spPr>
          <a:xfrm>
            <a:off x="5345925" y="1475600"/>
            <a:ext cx="2480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8"/>
          </p:nvPr>
        </p:nvSpPr>
        <p:spPr>
          <a:xfrm>
            <a:off x="5345900" y="2559450"/>
            <a:ext cx="2480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9"/>
          </p:nvPr>
        </p:nvSpPr>
        <p:spPr>
          <a:xfrm>
            <a:off x="1382990" y="2557200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20"/>
          </p:nvPr>
        </p:nvSpPr>
        <p:spPr>
          <a:xfrm>
            <a:off x="5345925" y="3643300"/>
            <a:ext cx="24807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21"/>
          </p:nvPr>
        </p:nvSpPr>
        <p:spPr>
          <a:xfrm>
            <a:off x="1383025" y="3643300"/>
            <a:ext cx="2480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30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 rot="-5400000" flipH="1">
            <a:off x="1938876" y="-33650"/>
            <a:ext cx="280800" cy="304800"/>
            <a:chOff x="94625" y="2750225"/>
            <a:chExt cx="280800" cy="304800"/>
          </a:xfrm>
        </p:grpSpPr>
        <p:cxnSp>
          <p:nvCxnSpPr>
            <p:cNvPr id="221" name="Google Shape;221;p14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4" name="Google Shape;224;p14"/>
          <p:cNvGrpSpPr/>
          <p:nvPr/>
        </p:nvGrpSpPr>
        <p:grpSpPr>
          <a:xfrm rot="5400000" flipH="1">
            <a:off x="-485834" y="1674495"/>
            <a:ext cx="1161786" cy="586719"/>
            <a:chOff x="1474549" y="307982"/>
            <a:chExt cx="916886" cy="463040"/>
          </a:xfrm>
        </p:grpSpPr>
        <p:sp>
          <p:nvSpPr>
            <p:cNvPr id="225" name="Google Shape;225;p14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4"/>
          <p:cNvGrpSpPr/>
          <p:nvPr/>
        </p:nvGrpSpPr>
        <p:grpSpPr>
          <a:xfrm rot="5400000" flipH="1">
            <a:off x="8150118" y="539789"/>
            <a:ext cx="689510" cy="128220"/>
            <a:chOff x="5242022" y="4487401"/>
            <a:chExt cx="689510" cy="128220"/>
          </a:xfrm>
        </p:grpSpPr>
        <p:sp>
          <p:nvSpPr>
            <p:cNvPr id="228" name="Google Shape;228;p14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/>
          <p:nvPr/>
        </p:nvSpPr>
        <p:spPr>
          <a:xfrm flipH="1">
            <a:off x="6068601" y="-2773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4"/>
          <p:cNvGrpSpPr/>
          <p:nvPr/>
        </p:nvGrpSpPr>
        <p:grpSpPr>
          <a:xfrm>
            <a:off x="800097" y="4400526"/>
            <a:ext cx="384706" cy="416076"/>
            <a:chOff x="7263072" y="493535"/>
            <a:chExt cx="440874" cy="476932"/>
          </a:xfrm>
        </p:grpSpPr>
        <p:sp>
          <p:nvSpPr>
            <p:cNvPr id="233" name="Google Shape;233;p14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4"/>
          <p:cNvSpPr/>
          <p:nvPr/>
        </p:nvSpPr>
        <p:spPr>
          <a:xfrm flipH="1">
            <a:off x="4419976" y="431517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 rot="-5400000">
            <a:off x="8082554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14"/>
          <p:cNvGrpSpPr/>
          <p:nvPr/>
        </p:nvGrpSpPr>
        <p:grpSpPr>
          <a:xfrm flipH="1">
            <a:off x="8861573" y="2766375"/>
            <a:ext cx="280800" cy="304800"/>
            <a:chOff x="94625" y="2750225"/>
            <a:chExt cx="280800" cy="304800"/>
          </a:xfrm>
        </p:grpSpPr>
        <p:cxnSp>
          <p:nvCxnSpPr>
            <p:cNvPr id="240" name="Google Shape;240;p14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4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4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1472400" y="3284938"/>
            <a:ext cx="4716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1"/>
          </p:nvPr>
        </p:nvSpPr>
        <p:spPr>
          <a:xfrm>
            <a:off x="1472400" y="1082398"/>
            <a:ext cx="6199200" cy="19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6"/>
          <p:cNvGrpSpPr/>
          <p:nvPr/>
        </p:nvGrpSpPr>
        <p:grpSpPr>
          <a:xfrm rot="-5400000" flipH="1">
            <a:off x="1938876" y="-33650"/>
            <a:ext cx="280800" cy="304800"/>
            <a:chOff x="94625" y="2750225"/>
            <a:chExt cx="280800" cy="304800"/>
          </a:xfrm>
        </p:grpSpPr>
        <p:cxnSp>
          <p:nvCxnSpPr>
            <p:cNvPr id="266" name="Google Shape;266;p16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16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6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9" name="Google Shape;269;p16"/>
          <p:cNvGrpSpPr/>
          <p:nvPr/>
        </p:nvGrpSpPr>
        <p:grpSpPr>
          <a:xfrm flipH="1">
            <a:off x="368468" y="4796114"/>
            <a:ext cx="689510" cy="128220"/>
            <a:chOff x="5242022" y="4487401"/>
            <a:chExt cx="689510" cy="128220"/>
          </a:xfrm>
        </p:grpSpPr>
        <p:sp>
          <p:nvSpPr>
            <p:cNvPr id="270" name="Google Shape;270;p16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6"/>
          <p:cNvSpPr/>
          <p:nvPr/>
        </p:nvSpPr>
        <p:spPr>
          <a:xfrm flipH="1">
            <a:off x="6447401" y="-3276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16"/>
          <p:cNvGrpSpPr/>
          <p:nvPr/>
        </p:nvGrpSpPr>
        <p:grpSpPr>
          <a:xfrm flipH="1">
            <a:off x="8859727" y="3114550"/>
            <a:ext cx="280800" cy="304800"/>
            <a:chOff x="94625" y="2750225"/>
            <a:chExt cx="280800" cy="304800"/>
          </a:xfrm>
        </p:grpSpPr>
        <p:cxnSp>
          <p:nvCxnSpPr>
            <p:cNvPr id="275" name="Google Shape;275;p16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6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6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8" name="Google Shape;278;p16"/>
          <p:cNvSpPr/>
          <p:nvPr/>
        </p:nvSpPr>
        <p:spPr>
          <a:xfrm flipH="1">
            <a:off x="-306624" y="297355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 rot="-5400000">
            <a:off x="8082554" y="4257325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title"/>
          </p:nvPr>
        </p:nvSpPr>
        <p:spPr>
          <a:xfrm>
            <a:off x="713213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>
            <a:spLocks noGrp="1"/>
          </p:cNvSpPr>
          <p:nvPr>
            <p:ph type="pic" idx="2"/>
          </p:nvPr>
        </p:nvSpPr>
        <p:spPr>
          <a:xfrm>
            <a:off x="5903675" y="539500"/>
            <a:ext cx="2530800" cy="4064400"/>
          </a:xfrm>
          <a:prstGeom prst="round1Rect">
            <a:avLst>
              <a:gd name="adj" fmla="val 50000"/>
            </a:avLst>
          </a:prstGeom>
          <a:noFill/>
          <a:ln>
            <a:noFill/>
          </a:ln>
          <a:effectLst>
            <a:outerShdw blurRad="342900" dist="57150" dir="4020000" algn="bl" rotWithShape="0">
              <a:schemeClr val="dk1">
                <a:alpha val="54000"/>
              </a:schemeClr>
            </a:outerShdw>
          </a:effectLst>
        </p:spPr>
      </p:sp>
      <p:grpSp>
        <p:nvGrpSpPr>
          <p:cNvPr id="283" name="Google Shape;283;p17"/>
          <p:cNvGrpSpPr/>
          <p:nvPr/>
        </p:nvGrpSpPr>
        <p:grpSpPr>
          <a:xfrm rot="-5400000">
            <a:off x="8153819" y="820151"/>
            <a:ext cx="689510" cy="128220"/>
            <a:chOff x="5242022" y="4487401"/>
            <a:chExt cx="689510" cy="128220"/>
          </a:xfrm>
        </p:grpSpPr>
        <p:sp>
          <p:nvSpPr>
            <p:cNvPr id="284" name="Google Shape;284;p17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7"/>
          <p:cNvSpPr/>
          <p:nvPr/>
        </p:nvSpPr>
        <p:spPr>
          <a:xfrm flipH="1">
            <a:off x="8859054" y="4017100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7"/>
          <p:cNvGrpSpPr/>
          <p:nvPr/>
        </p:nvGrpSpPr>
        <p:grpSpPr>
          <a:xfrm rot="10800000" flipH="1">
            <a:off x="4" y="731863"/>
            <a:ext cx="280800" cy="304800"/>
            <a:chOff x="94625" y="2750225"/>
            <a:chExt cx="280800" cy="304800"/>
          </a:xfrm>
        </p:grpSpPr>
        <p:cxnSp>
          <p:nvCxnSpPr>
            <p:cNvPr id="289" name="Google Shape;289;p17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17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17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2" name="Google Shape;292;p17"/>
          <p:cNvSpPr/>
          <p:nvPr/>
        </p:nvSpPr>
        <p:spPr>
          <a:xfrm flipH="1">
            <a:off x="3767254" y="-191625"/>
            <a:ext cx="586800" cy="5868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7"/>
          <p:cNvSpPr/>
          <p:nvPr/>
        </p:nvSpPr>
        <p:spPr>
          <a:xfrm rot="5400000" flipH="1">
            <a:off x="491675" y="4276800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 rot="-5400000" flipH="1">
            <a:off x="4431604" y="4850700"/>
            <a:ext cx="280800" cy="304800"/>
            <a:chOff x="94625" y="2750225"/>
            <a:chExt cx="280800" cy="304800"/>
          </a:xfrm>
        </p:grpSpPr>
        <p:cxnSp>
          <p:nvCxnSpPr>
            <p:cNvPr id="295" name="Google Shape;295;p17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17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7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8" name="Google Shape;298;p17"/>
          <p:cNvSpPr txBox="1">
            <a:spLocks noGrp="1"/>
          </p:cNvSpPr>
          <p:nvPr>
            <p:ph type="title"/>
          </p:nvPr>
        </p:nvSpPr>
        <p:spPr>
          <a:xfrm>
            <a:off x="939750" y="822400"/>
            <a:ext cx="3943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body" idx="1"/>
          </p:nvPr>
        </p:nvSpPr>
        <p:spPr>
          <a:xfrm>
            <a:off x="939750" y="2141000"/>
            <a:ext cx="3943500" cy="21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"/>
              <a:buNone/>
              <a:defRPr sz="35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8" r:id="rId11"/>
    <p:sldLayoutId id="2147483669" r:id="rId12"/>
    <p:sldLayoutId id="2147483671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 amt="80000"/>
          </a:blip>
          <a:srcRect l="32485" r="32489"/>
          <a:stretch/>
        </p:blipFill>
        <p:spPr>
          <a:xfrm>
            <a:off x="5903675" y="539500"/>
            <a:ext cx="2530800" cy="4064400"/>
          </a:xfrm>
          <a:prstGeom prst="round1Rect">
            <a:avLst>
              <a:gd name="adj" fmla="val 50000"/>
            </a:avLst>
          </a:prstGeom>
        </p:spPr>
      </p:pic>
      <p:sp>
        <p:nvSpPr>
          <p:cNvPr id="576" name="Google Shape;576;p33"/>
          <p:cNvSpPr txBox="1">
            <a:spLocks noGrp="1"/>
          </p:cNvSpPr>
          <p:nvPr>
            <p:ph type="ctrTitle"/>
          </p:nvPr>
        </p:nvSpPr>
        <p:spPr>
          <a:xfrm>
            <a:off x="713225" y="721250"/>
            <a:ext cx="4710300" cy="28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Sinh </a:t>
            </a:r>
            <a:r>
              <a:rPr lang="en-US" b="1" dirty="0" err="1">
                <a:solidFill>
                  <a:schemeClr val="lt1"/>
                </a:solidFill>
              </a:rPr>
              <a:t>viên</a:t>
            </a:r>
            <a:r>
              <a:rPr lang="en-US" b="1" dirty="0">
                <a:solidFill>
                  <a:schemeClr val="lt1"/>
                </a:solidFill>
              </a:rPr>
              <a:t> </a:t>
            </a:r>
            <a:r>
              <a:rPr lang="en-US" b="1" dirty="0" err="1">
                <a:solidFill>
                  <a:schemeClr val="lt1"/>
                </a:solidFill>
              </a:rPr>
              <a:t>trong</a:t>
            </a:r>
            <a:r>
              <a:rPr lang="en-US" b="1" dirty="0">
                <a:solidFill>
                  <a:schemeClr val="lt1"/>
                </a:solidFill>
              </a:rPr>
              <a:t> </a:t>
            </a:r>
            <a:r>
              <a:rPr lang="en-US" b="1" dirty="0" err="1">
                <a:solidFill>
                  <a:schemeClr val="lt1"/>
                </a:solidFill>
              </a:rPr>
              <a:t>thời</a:t>
            </a:r>
            <a:r>
              <a:rPr lang="en-US" b="1" dirty="0">
                <a:solidFill>
                  <a:schemeClr val="lt1"/>
                </a:solidFill>
              </a:rPr>
              <a:t> </a:t>
            </a:r>
            <a:r>
              <a:rPr lang="en-US" b="1" dirty="0" err="1">
                <a:solidFill>
                  <a:schemeClr val="lt1"/>
                </a:solidFill>
              </a:rPr>
              <a:t>đại</a:t>
            </a:r>
            <a:r>
              <a:rPr lang="en-US" b="1" dirty="0">
                <a:solidFill>
                  <a:schemeClr val="lt1"/>
                </a:solidFill>
              </a:rPr>
              <a:t> 4.0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7" name="Google Shape;577;p33"/>
          <p:cNvSpPr txBox="1">
            <a:spLocks noGrp="1"/>
          </p:cNvSpPr>
          <p:nvPr>
            <p:ph type="subTitle" idx="1"/>
          </p:nvPr>
        </p:nvSpPr>
        <p:spPr>
          <a:xfrm>
            <a:off x="713225" y="3812350"/>
            <a:ext cx="4710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Việt Hoàng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B22DCVT214</a:t>
            </a:r>
            <a:endParaRPr dirty="0"/>
          </a:p>
        </p:txBody>
      </p:sp>
      <p:grpSp>
        <p:nvGrpSpPr>
          <p:cNvPr id="578" name="Google Shape;578;p33"/>
          <p:cNvGrpSpPr/>
          <p:nvPr/>
        </p:nvGrpSpPr>
        <p:grpSpPr>
          <a:xfrm rot="5400000">
            <a:off x="5612471" y="3729642"/>
            <a:ext cx="1161786" cy="586719"/>
            <a:chOff x="1474549" y="307982"/>
            <a:chExt cx="916886" cy="463040"/>
          </a:xfrm>
        </p:grpSpPr>
        <p:sp>
          <p:nvSpPr>
            <p:cNvPr id="579" name="Google Shape;579;p33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 flipH="1">
              <a:off x="1928394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3"/>
          <p:cNvGrpSpPr/>
          <p:nvPr/>
        </p:nvGrpSpPr>
        <p:grpSpPr>
          <a:xfrm>
            <a:off x="8049772" y="331464"/>
            <a:ext cx="384706" cy="416076"/>
            <a:chOff x="7263072" y="493535"/>
            <a:chExt cx="440874" cy="476932"/>
          </a:xfrm>
        </p:grpSpPr>
        <p:sp>
          <p:nvSpPr>
            <p:cNvPr id="582" name="Google Shape;582;p33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3"/>
          <p:cNvGrpSpPr/>
          <p:nvPr/>
        </p:nvGrpSpPr>
        <p:grpSpPr>
          <a:xfrm>
            <a:off x="828097" y="4603889"/>
            <a:ext cx="689510" cy="128220"/>
            <a:chOff x="5242022" y="4487401"/>
            <a:chExt cx="689510" cy="128220"/>
          </a:xfrm>
        </p:grpSpPr>
        <p:sp>
          <p:nvSpPr>
            <p:cNvPr id="587" name="Google Shape;587;p33"/>
            <p:cNvSpPr/>
            <p:nvPr/>
          </p:nvSpPr>
          <p:spPr>
            <a:xfrm>
              <a:off x="5242022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522650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803278" y="4487401"/>
              <a:ext cx="128254" cy="12822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33"/>
          <p:cNvSpPr/>
          <p:nvPr/>
        </p:nvSpPr>
        <p:spPr>
          <a:xfrm rot="-5400000">
            <a:off x="7844900" y="4018000"/>
            <a:ext cx="585900" cy="58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33"/>
          <p:cNvGrpSpPr/>
          <p:nvPr/>
        </p:nvGrpSpPr>
        <p:grpSpPr>
          <a:xfrm>
            <a:off x="5619200" y="2003150"/>
            <a:ext cx="280800" cy="304800"/>
            <a:chOff x="94625" y="2750225"/>
            <a:chExt cx="280800" cy="304800"/>
          </a:xfrm>
        </p:grpSpPr>
        <p:cxnSp>
          <p:nvCxnSpPr>
            <p:cNvPr id="592" name="Google Shape;592;p33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3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3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5" name="Google Shape;595;p33"/>
          <p:cNvCxnSpPr/>
          <p:nvPr/>
        </p:nvCxnSpPr>
        <p:spPr>
          <a:xfrm>
            <a:off x="818915" y="3674550"/>
            <a:ext cx="4372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9BDF13-A99F-3CAE-4492-C027A526F784}"/>
              </a:ext>
            </a:extLst>
          </p:cNvPr>
          <p:cNvSpPr txBox="1"/>
          <p:nvPr/>
        </p:nvSpPr>
        <p:spPr>
          <a:xfrm>
            <a:off x="612379" y="386917"/>
            <a:ext cx="64373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III.Yêu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endParaRPr lang="en-US" sz="20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7B2E78-5EE5-B6C7-5865-9E933F6F0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42" y="1527265"/>
            <a:ext cx="3863787" cy="28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ần 30% sinh viên mới ra trường của PTIT có lương hơn 10 triệu đồng/tháng  |Học viện Công nghệ Bưu chính Viễn thông">
            <a:extLst>
              <a:ext uri="{FF2B5EF4-FFF2-40B4-BE49-F238E27FC236}">
                <a16:creationId xmlns:a16="http://schemas.microsoft.com/office/drawing/2014/main" id="{62210ED1-F1E2-B33C-0E0F-96E7769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3" y="1518484"/>
            <a:ext cx="3863787" cy="29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1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9A9F70A-8971-CE73-F4DD-F5ECF3CD44F7}"/>
              </a:ext>
            </a:extLst>
          </p:cNvPr>
          <p:cNvSpPr txBox="1"/>
          <p:nvPr/>
        </p:nvSpPr>
        <p:spPr>
          <a:xfrm>
            <a:off x="669216" y="1652105"/>
            <a:ext cx="5608320" cy="288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Thay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đổi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đáp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xã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endParaRPr lang="en-US" sz="1800" kern="100" dirty="0">
              <a:solidFill>
                <a:schemeClr val="bg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Cuộc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mạng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4.0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đang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diễn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ra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tốc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độ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nhanh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chóng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động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mạnh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mẽ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đến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mọi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mặt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đời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sống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xã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giáo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dục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đáp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xã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những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thay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đổi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toàn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diện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về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giảng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dạy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cứu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quản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lý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0901-074F-6827-9366-CFAE2487765C}"/>
              </a:ext>
            </a:extLst>
          </p:cNvPr>
          <p:cNvSpPr txBox="1"/>
          <p:nvPr/>
        </p:nvSpPr>
        <p:spPr>
          <a:xfrm>
            <a:off x="914400" y="457200"/>
            <a:ext cx="361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1.Yêu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endParaRPr lang="en-US" sz="18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2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05C26-F591-9B77-EE78-41151C6DDDB9}"/>
              </a:ext>
            </a:extLst>
          </p:cNvPr>
          <p:cNvSpPr txBox="1"/>
          <p:nvPr/>
        </p:nvSpPr>
        <p:spPr>
          <a:xfrm>
            <a:off x="914400" y="457200"/>
            <a:ext cx="352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1.Yêu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endParaRPr lang="en-US" sz="18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D22B31-CF0B-291D-9E85-21AABD0EC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752473"/>
              </p:ext>
            </p:extLst>
          </p:nvPr>
        </p:nvGraphicFramePr>
        <p:xfrm>
          <a:off x="1134034" y="1041974"/>
          <a:ext cx="6541383" cy="385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7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AA97C5-5E80-5515-4901-FFE8A6CF5EF3}"/>
              </a:ext>
            </a:extLst>
          </p:cNvPr>
          <p:cNvSpPr txBox="1"/>
          <p:nvPr/>
        </p:nvSpPr>
        <p:spPr>
          <a:xfrm>
            <a:off x="616120" y="1041975"/>
            <a:ext cx="8115300" cy="253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Chiến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lược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triển</a:t>
            </a:r>
            <a:endParaRPr lang="en-US" sz="1400" kern="100" dirty="0">
              <a:solidFill>
                <a:schemeClr val="bg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Mỗi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xây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dựng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chiến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lược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triển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số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hóa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phù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hợp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đặc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điểm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sứ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mệnh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mình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tập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trung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nội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dung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sau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Xây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dựng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không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gian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tập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linh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hoạt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đáp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yêu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mọi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lúc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mọi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nơi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Đổi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mới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phương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pháp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giảng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dạy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tập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theo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hướng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nhân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hóa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linh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hoạt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Phát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triển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nghiên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cứu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theo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hướng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liên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ngành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liên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kết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dụng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thông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tin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quản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lý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8AA876-5335-BBB3-88BD-B9C8FE740895}"/>
              </a:ext>
            </a:extLst>
          </p:cNvPr>
          <p:cNvSpPr txBox="1"/>
          <p:nvPr/>
        </p:nvSpPr>
        <p:spPr>
          <a:xfrm>
            <a:off x="914400" y="457200"/>
            <a:ext cx="3458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1.Yêu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endParaRPr lang="en-US" sz="18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67E9A0F-7608-04D8-67DA-63A4355DE42F}"/>
              </a:ext>
            </a:extLst>
          </p:cNvPr>
          <p:cNvCxnSpPr/>
          <p:nvPr/>
        </p:nvCxnSpPr>
        <p:spPr>
          <a:xfrm>
            <a:off x="517711" y="3429001"/>
            <a:ext cx="1082489" cy="591670"/>
          </a:xfrm>
          <a:prstGeom prst="bentConnector3">
            <a:avLst>
              <a:gd name="adj1" fmla="val 406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C3B497-1271-24AD-BAA3-0213285C05E1}"/>
              </a:ext>
            </a:extLst>
          </p:cNvPr>
          <p:cNvSpPr txBox="1"/>
          <p:nvPr/>
        </p:nvSpPr>
        <p:spPr>
          <a:xfrm>
            <a:off x="1896035" y="3724836"/>
            <a:ext cx="5836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chuyển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đổi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sang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4.0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một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quá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trình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lâu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dài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đòi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hỏi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sự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nỗ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lực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toàn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cộng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đồng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giáo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dục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Tuy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nhiên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đây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xu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hướng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tất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yếu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đáp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nhu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xã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kỳ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mới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0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7"/>
          <p:cNvSpPr txBox="1">
            <a:spLocks noGrp="1"/>
          </p:cNvSpPr>
          <p:nvPr>
            <p:ph type="title"/>
          </p:nvPr>
        </p:nvSpPr>
        <p:spPr>
          <a:xfrm>
            <a:off x="939750" y="539500"/>
            <a:ext cx="3943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2.Yêu </a:t>
            </a:r>
            <a:r>
              <a:rPr lang="en-US" sz="36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36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36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36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36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3600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3600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endParaRPr lang="en-US" sz="36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98" name="Google Shape;798;p47"/>
          <p:cNvSpPr txBox="1">
            <a:spLocks noGrp="1"/>
          </p:cNvSpPr>
          <p:nvPr>
            <p:ph type="body" idx="1"/>
          </p:nvPr>
        </p:nvSpPr>
        <p:spPr>
          <a:xfrm>
            <a:off x="939750" y="1748268"/>
            <a:ext cx="3943500" cy="21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làm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chủ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b="0" i="0" kern="100" dirty="0">
                <a:solidFill>
                  <a:srgbClr val="FFFFFF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thành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4.0,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chuẩn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bị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4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:</a:t>
            </a:r>
            <a:endParaRPr lang="en-US" dirty="0">
              <a:solidFill>
                <a:schemeClr val="bg1"/>
              </a:solidFill>
              <a:latin typeface="Comfortaa" panose="020B0604020202020204" charset="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thông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tin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ngoại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ngữ</a:t>
            </a:r>
            <a:endParaRPr lang="en-US" sz="1600" b="0" i="0" kern="100" dirty="0">
              <a:solidFill>
                <a:schemeClr val="bg1"/>
              </a:solidFill>
              <a:effectLst/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mềm</a:t>
            </a:r>
            <a:endParaRPr lang="en-US" sz="1600" kern="100" dirty="0">
              <a:solidFill>
                <a:schemeClr val="bg1"/>
              </a:solidFill>
              <a:latin typeface="Comfortaa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Kinh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nghiệm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làm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thực</a:t>
            </a:r>
            <a:r>
              <a:rPr lang="en-US" sz="1600" b="0" i="0" kern="10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600" b="0" i="0" kern="100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tế</a:t>
            </a:r>
            <a:endParaRPr lang="en-US" sz="12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799" name="Google Shape;799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60000"/>
          </a:blip>
          <a:srcRect l="3153" t="3148" r="57960" b="3157"/>
          <a:stretch/>
        </p:blipFill>
        <p:spPr>
          <a:xfrm>
            <a:off x="5903675" y="539500"/>
            <a:ext cx="2530800" cy="4064400"/>
          </a:xfrm>
          <a:prstGeom prst="round1Rect">
            <a:avLst>
              <a:gd name="adj" fmla="val 16667"/>
            </a:avLst>
          </a:prstGeom>
        </p:spPr>
      </p:pic>
      <p:grpSp>
        <p:nvGrpSpPr>
          <p:cNvPr id="800" name="Google Shape;800;p47"/>
          <p:cNvGrpSpPr/>
          <p:nvPr/>
        </p:nvGrpSpPr>
        <p:grpSpPr>
          <a:xfrm rot="5400000" flipH="1">
            <a:off x="5610309" y="832867"/>
            <a:ext cx="1173436" cy="586719"/>
            <a:chOff x="1474549" y="307982"/>
            <a:chExt cx="926080" cy="463040"/>
          </a:xfrm>
        </p:grpSpPr>
        <p:sp>
          <p:nvSpPr>
            <p:cNvPr id="801" name="Google Shape;801;p47"/>
            <p:cNvSpPr/>
            <p:nvPr/>
          </p:nvSpPr>
          <p:spPr>
            <a:xfrm>
              <a:off x="1474549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 flipH="1">
              <a:off x="1937588" y="307982"/>
              <a:ext cx="463040" cy="463040"/>
            </a:xfrm>
            <a:custGeom>
              <a:avLst/>
              <a:gdLst/>
              <a:ahLst/>
              <a:cxnLst/>
              <a:rect l="l" t="t" r="r" b="b"/>
              <a:pathLst>
                <a:path w="39274" h="39274" extrusionOk="0">
                  <a:moveTo>
                    <a:pt x="39274" y="1"/>
                  </a:moveTo>
                  <a:cubicBezTo>
                    <a:pt x="17565" y="1"/>
                    <a:pt x="1" y="17565"/>
                    <a:pt x="1" y="39274"/>
                  </a:cubicBezTo>
                  <a:lnTo>
                    <a:pt x="39274" y="39274"/>
                  </a:lnTo>
                  <a:lnTo>
                    <a:pt x="39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7"/>
          <p:cNvGrpSpPr/>
          <p:nvPr/>
        </p:nvGrpSpPr>
        <p:grpSpPr>
          <a:xfrm rot="10800000" flipH="1">
            <a:off x="8153685" y="2838318"/>
            <a:ext cx="280800" cy="304800"/>
            <a:chOff x="94625" y="2750225"/>
            <a:chExt cx="280800" cy="304800"/>
          </a:xfrm>
        </p:grpSpPr>
        <p:cxnSp>
          <p:nvCxnSpPr>
            <p:cNvPr id="804" name="Google Shape;804;p47"/>
            <p:cNvCxnSpPr/>
            <p:nvPr/>
          </p:nvCxnSpPr>
          <p:spPr>
            <a:xfrm>
              <a:off x="94625" y="27502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47"/>
            <p:cNvCxnSpPr/>
            <p:nvPr/>
          </p:nvCxnSpPr>
          <p:spPr>
            <a:xfrm>
              <a:off x="94625" y="29026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47"/>
            <p:cNvCxnSpPr/>
            <p:nvPr/>
          </p:nvCxnSpPr>
          <p:spPr>
            <a:xfrm>
              <a:off x="94625" y="3055025"/>
              <a:ext cx="2808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017F5A-65F2-0C6B-8D60-C50EF78387E5}"/>
              </a:ext>
            </a:extLst>
          </p:cNvPr>
          <p:cNvSpPr txBox="1"/>
          <p:nvPr/>
        </p:nvSpPr>
        <p:spPr>
          <a:xfrm>
            <a:off x="397405" y="699874"/>
            <a:ext cx="4401312" cy="305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tin: 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Đây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cốt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lõi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4.0.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tin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nền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tảng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của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nhiều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lĩnh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vực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4.0.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kiến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thức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về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tin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dụng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nghệ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học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tập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cuộc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sống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5AEBDF-F5EF-D712-8CD0-33286D37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78" y="310723"/>
            <a:ext cx="3690825" cy="17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ỹ năng công nghệ thông tin cần phải có – Khái niệm về CNTT">
            <a:extLst>
              <a:ext uri="{FF2B5EF4-FFF2-40B4-BE49-F238E27FC236}">
                <a16:creationId xmlns:a16="http://schemas.microsoft.com/office/drawing/2014/main" id="{2C0A4F52-2440-0A21-A5EF-BC1E74AB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77" y="2304955"/>
            <a:ext cx="3690825" cy="24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9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017F5A-65F2-0C6B-8D60-C50EF78387E5}"/>
              </a:ext>
            </a:extLst>
          </p:cNvPr>
          <p:cNvSpPr txBox="1"/>
          <p:nvPr/>
        </p:nvSpPr>
        <p:spPr>
          <a:xfrm>
            <a:off x="4303057" y="746939"/>
            <a:ext cx="4215653" cy="264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ngoại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ngữ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: 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ngoại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ngữ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tiếp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cận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nguồn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tri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thức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phong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phú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thế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mở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rộng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cơ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nghề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giao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lưu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quốc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tế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Biết</a:t>
            </a:r>
            <a:r>
              <a:rPr lang="en-US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ít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nhất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một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ngoại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ngữ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sẽ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giúp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bạn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nổi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bật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dễ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dàng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nhận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được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phù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hợp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khả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trình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độ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bản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thân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9D5EE09-E72A-BD33-B329-954EEEEC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6" y="1110009"/>
            <a:ext cx="3888264" cy="24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5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3354BF-BE10-8B83-E53F-7CDE7FCEB317}"/>
              </a:ext>
            </a:extLst>
          </p:cNvPr>
          <p:cNvSpPr txBox="1"/>
          <p:nvPr/>
        </p:nvSpPr>
        <p:spPr>
          <a:xfrm>
            <a:off x="837662" y="460073"/>
            <a:ext cx="3230073" cy="387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mềm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: 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mềm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như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giao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tiếp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nhóm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giải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quyết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vấn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đề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,...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những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quan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trọng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mềm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những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rèn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luyện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kỹ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năng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mềm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thể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thành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cuộc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sống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4100" name="Picture 4" descr="ky nang mem la gi">
            <a:extLst>
              <a:ext uri="{FF2B5EF4-FFF2-40B4-BE49-F238E27FC236}">
                <a16:creationId xmlns:a16="http://schemas.microsoft.com/office/drawing/2014/main" id="{0153F7F5-800C-15A4-1C89-E90538F3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64" y="807879"/>
            <a:ext cx="4379259" cy="292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3354BF-BE10-8B83-E53F-7CDE7FCEB317}"/>
              </a:ext>
            </a:extLst>
          </p:cNvPr>
          <p:cNvSpPr txBox="1"/>
          <p:nvPr/>
        </p:nvSpPr>
        <p:spPr>
          <a:xfrm>
            <a:off x="4383741" y="797218"/>
            <a:ext cx="3778624" cy="328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làm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việc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thực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tế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: 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Doanh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yêu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cầu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có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vì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vậy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nhiều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không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đáp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được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Những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nhưng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kinh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khá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“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dày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”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sẽ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nhanh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chóng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thích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môi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trường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doanh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5124" name="Picture 4" descr="Kinh nghiệm làm việc là gì">
            <a:extLst>
              <a:ext uri="{FF2B5EF4-FFF2-40B4-BE49-F238E27FC236}">
                <a16:creationId xmlns:a16="http://schemas.microsoft.com/office/drawing/2014/main" id="{397BB713-C2D9-BEFD-4B99-51DF5D86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5" y="258217"/>
            <a:ext cx="3482789" cy="19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ài học kinh nghiệm sau khi đi thực tập của sinh viên">
            <a:extLst>
              <a:ext uri="{FF2B5EF4-FFF2-40B4-BE49-F238E27FC236}">
                <a16:creationId xmlns:a16="http://schemas.microsoft.com/office/drawing/2014/main" id="{48C10FC0-5F8B-1FBA-326E-F0AEECEA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6" y="2438629"/>
            <a:ext cx="3482788" cy="23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2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4;p62">
            <a:extLst>
              <a:ext uri="{FF2B5EF4-FFF2-40B4-BE49-F238E27FC236}">
                <a16:creationId xmlns:a16="http://schemas.microsoft.com/office/drawing/2014/main" id="{87627649-6BB0-9A53-4F8C-0EF2E15EB9AA}"/>
              </a:ext>
            </a:extLst>
          </p:cNvPr>
          <p:cNvSpPr txBox="1">
            <a:spLocks/>
          </p:cNvSpPr>
          <p:nvPr/>
        </p:nvSpPr>
        <p:spPr>
          <a:xfrm>
            <a:off x="520869" y="567154"/>
            <a:ext cx="47004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500" dirty="0">
                <a:solidFill>
                  <a:schemeClr val="bg1"/>
                </a:solidFill>
                <a:latin typeface="Exo 2" panose="020B0604020202020204" charset="0"/>
              </a:rPr>
              <a:t>Thanks!</a:t>
            </a:r>
          </a:p>
        </p:txBody>
      </p:sp>
      <p:sp>
        <p:nvSpPr>
          <p:cNvPr id="3" name="Google Shape;1065;p62">
            <a:extLst>
              <a:ext uri="{FF2B5EF4-FFF2-40B4-BE49-F238E27FC236}">
                <a16:creationId xmlns:a16="http://schemas.microsoft.com/office/drawing/2014/main" id="{5C6215E3-7800-6D49-1D4A-FF2151BB612C}"/>
              </a:ext>
            </a:extLst>
          </p:cNvPr>
          <p:cNvSpPr txBox="1">
            <a:spLocks/>
          </p:cNvSpPr>
          <p:nvPr/>
        </p:nvSpPr>
        <p:spPr>
          <a:xfrm>
            <a:off x="520869" y="1791639"/>
            <a:ext cx="4974881" cy="10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Cảm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ơn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thầy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cô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các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bạn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đã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lắng</a:t>
            </a:r>
            <a:r>
              <a:rPr lang="en-US" sz="2000" b="1" dirty="0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Exo 2"/>
                <a:ea typeface="Exo 2"/>
                <a:cs typeface="Exo 2"/>
                <a:sym typeface="Exo 2"/>
              </a:rPr>
              <a:t>nghe</a:t>
            </a:r>
            <a:endParaRPr lang="en-US" sz="2000" b="1" dirty="0">
              <a:solidFill>
                <a:schemeClr val="bg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" name="Google Shape;1080;p62">
            <a:extLst>
              <a:ext uri="{FF2B5EF4-FFF2-40B4-BE49-F238E27FC236}">
                <a16:creationId xmlns:a16="http://schemas.microsoft.com/office/drawing/2014/main" id="{5F4211CC-1008-D05B-89CE-162312A7002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 amt="89000"/>
          </a:blip>
          <a:srcRect l="42701" r="15795"/>
          <a:stretch/>
        </p:blipFill>
        <p:spPr>
          <a:xfrm>
            <a:off x="5903675" y="539500"/>
            <a:ext cx="2530800" cy="4064400"/>
          </a:xfrm>
          <a:prstGeom prst="round1Rect">
            <a:avLst>
              <a:gd name="adj" fmla="val 16667"/>
            </a:avLst>
          </a:prstGeom>
        </p:spPr>
      </p:pic>
      <p:grpSp>
        <p:nvGrpSpPr>
          <p:cNvPr id="5" name="Google Shape;1081;p62">
            <a:extLst>
              <a:ext uri="{FF2B5EF4-FFF2-40B4-BE49-F238E27FC236}">
                <a16:creationId xmlns:a16="http://schemas.microsoft.com/office/drawing/2014/main" id="{0B45345F-1121-A1E3-02BB-897A1BA40343}"/>
              </a:ext>
            </a:extLst>
          </p:cNvPr>
          <p:cNvGrpSpPr/>
          <p:nvPr/>
        </p:nvGrpSpPr>
        <p:grpSpPr>
          <a:xfrm flipH="1">
            <a:off x="8238425" y="331470"/>
            <a:ext cx="384706" cy="416076"/>
            <a:chOff x="7263072" y="493535"/>
            <a:chExt cx="440874" cy="476932"/>
          </a:xfrm>
        </p:grpSpPr>
        <p:sp>
          <p:nvSpPr>
            <p:cNvPr id="6" name="Google Shape;1082;p62">
              <a:extLst>
                <a:ext uri="{FF2B5EF4-FFF2-40B4-BE49-F238E27FC236}">
                  <a16:creationId xmlns:a16="http://schemas.microsoft.com/office/drawing/2014/main" id="{0B6AD1B6-F5D1-36FB-8F8A-45F43EC46AA1}"/>
                </a:ext>
              </a:extLst>
            </p:cNvPr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3;p62">
              <a:extLst>
                <a:ext uri="{FF2B5EF4-FFF2-40B4-BE49-F238E27FC236}">
                  <a16:creationId xmlns:a16="http://schemas.microsoft.com/office/drawing/2014/main" id="{1859E85A-6259-1415-DBE1-E701BE9C8484}"/>
                </a:ext>
              </a:extLst>
            </p:cNvPr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4;p62">
              <a:extLst>
                <a:ext uri="{FF2B5EF4-FFF2-40B4-BE49-F238E27FC236}">
                  <a16:creationId xmlns:a16="http://schemas.microsoft.com/office/drawing/2014/main" id="{DFBA07B5-B015-F241-3F23-92D4D442D4A7}"/>
                </a:ext>
              </a:extLst>
            </p:cNvPr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5;p62">
              <a:extLst>
                <a:ext uri="{FF2B5EF4-FFF2-40B4-BE49-F238E27FC236}">
                  <a16:creationId xmlns:a16="http://schemas.microsoft.com/office/drawing/2014/main" id="{8AEA0377-4318-75EC-3E4C-DD8DEC56BA84}"/>
                </a:ext>
              </a:extLst>
            </p:cNvPr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68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 txBox="1">
            <a:spLocks noGrp="1"/>
          </p:cNvSpPr>
          <p:nvPr>
            <p:ph type="title" idx="4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lục</a:t>
            </a:r>
            <a:endParaRPr dirty="0"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1383000" y="1812200"/>
            <a:ext cx="24807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Định nghĩa và ví dụ về công nghệ 4.0</a:t>
            </a:r>
            <a:endParaRPr dirty="0"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7"/>
          </p:nvPr>
        </p:nvSpPr>
        <p:spPr>
          <a:xfrm>
            <a:off x="1382990" y="2894708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ho sinh viên trong thời đại 4.0</a:t>
            </a:r>
            <a:endParaRPr dirty="0"/>
          </a:p>
        </p:txBody>
      </p:sp>
      <p:sp>
        <p:nvSpPr>
          <p:cNvPr id="614" name="Google Shape;614;p35"/>
          <p:cNvSpPr txBox="1">
            <a:spLocks noGrp="1"/>
          </p:cNvSpPr>
          <p:nvPr>
            <p:ph type="title"/>
          </p:nvPr>
        </p:nvSpPr>
        <p:spPr>
          <a:xfrm>
            <a:off x="720000" y="1477144"/>
            <a:ext cx="5868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1</a:t>
            </a:r>
            <a:endParaRPr dirty="0"/>
          </a:p>
        </p:txBody>
      </p:sp>
      <p:sp>
        <p:nvSpPr>
          <p:cNvPr id="617" name="Google Shape;617;p35"/>
          <p:cNvSpPr txBox="1">
            <a:spLocks noGrp="1"/>
          </p:cNvSpPr>
          <p:nvPr>
            <p:ph type="title" idx="2"/>
          </p:nvPr>
        </p:nvSpPr>
        <p:spPr>
          <a:xfrm>
            <a:off x="720000" y="2559450"/>
            <a:ext cx="5868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19" name="Google Shape;619;p35"/>
          <p:cNvSpPr txBox="1">
            <a:spLocks noGrp="1"/>
          </p:cNvSpPr>
          <p:nvPr>
            <p:ph type="subTitle" idx="14"/>
          </p:nvPr>
        </p:nvSpPr>
        <p:spPr>
          <a:xfrm>
            <a:off x="1383031" y="3979017"/>
            <a:ext cx="24807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/>
              <a:t>ới sinh viên và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trường đại học</a:t>
            </a:r>
            <a:endParaRPr dirty="0"/>
          </a:p>
        </p:txBody>
      </p:sp>
      <p:sp>
        <p:nvSpPr>
          <p:cNvPr id="621" name="Google Shape;621;p35"/>
          <p:cNvSpPr txBox="1">
            <a:spLocks noGrp="1"/>
          </p:cNvSpPr>
          <p:nvPr>
            <p:ph type="title" idx="3"/>
          </p:nvPr>
        </p:nvSpPr>
        <p:spPr>
          <a:xfrm>
            <a:off x="720000" y="3643300"/>
            <a:ext cx="586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16"/>
          </p:nvPr>
        </p:nvSpPr>
        <p:spPr>
          <a:xfrm>
            <a:off x="1383000" y="1475600"/>
            <a:ext cx="2480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Định nghĩa</a:t>
            </a:r>
            <a:endParaRPr dirty="0"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9"/>
          </p:nvPr>
        </p:nvSpPr>
        <p:spPr>
          <a:xfrm>
            <a:off x="1382989" y="2557200"/>
            <a:ext cx="3310033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hội và thực trạng</a:t>
            </a:r>
            <a:endParaRPr dirty="0"/>
          </a:p>
        </p:txBody>
      </p:sp>
      <p:sp>
        <p:nvSpPr>
          <p:cNvPr id="627" name="Google Shape;627;p35"/>
          <p:cNvSpPr txBox="1">
            <a:spLocks noGrp="1"/>
          </p:cNvSpPr>
          <p:nvPr>
            <p:ph type="subTitle" idx="21"/>
          </p:nvPr>
        </p:nvSpPr>
        <p:spPr>
          <a:xfrm>
            <a:off x="1383025" y="3643300"/>
            <a:ext cx="24807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</a:t>
            </a:r>
            <a:endParaRPr dirty="0"/>
          </a:p>
        </p:txBody>
      </p:sp>
      <p:grpSp>
        <p:nvGrpSpPr>
          <p:cNvPr id="628" name="Google Shape;628;p35"/>
          <p:cNvGrpSpPr/>
          <p:nvPr/>
        </p:nvGrpSpPr>
        <p:grpSpPr>
          <a:xfrm>
            <a:off x="8238422" y="4400526"/>
            <a:ext cx="384706" cy="416076"/>
            <a:chOff x="7263072" y="493535"/>
            <a:chExt cx="440874" cy="476932"/>
          </a:xfrm>
        </p:grpSpPr>
        <p:sp>
          <p:nvSpPr>
            <p:cNvPr id="629" name="Google Shape;629;p35"/>
            <p:cNvSpPr/>
            <p:nvPr/>
          </p:nvSpPr>
          <p:spPr>
            <a:xfrm>
              <a:off x="7263072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4"/>
                    <a:pt x="1712" y="3424"/>
                  </a:cubicBezTo>
                  <a:cubicBezTo>
                    <a:pt x="2658" y="3424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7263072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9" y="0"/>
                    <a:pt x="1" y="768"/>
                    <a:pt x="1" y="1712"/>
                  </a:cubicBezTo>
                  <a:cubicBezTo>
                    <a:pt x="1" y="2658"/>
                    <a:pt x="769" y="3423"/>
                    <a:pt x="1712" y="3423"/>
                  </a:cubicBezTo>
                  <a:cubicBezTo>
                    <a:pt x="2658" y="3423"/>
                    <a:pt x="3424" y="2658"/>
                    <a:pt x="3424" y="1712"/>
                  </a:cubicBezTo>
                  <a:cubicBezTo>
                    <a:pt x="3424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7556971" y="823492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4"/>
                    <a:pt x="1712" y="3424"/>
                  </a:cubicBezTo>
                  <a:cubicBezTo>
                    <a:pt x="2658" y="3424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7556971" y="493535"/>
              <a:ext cx="146975" cy="146975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2" y="0"/>
                  </a:moveTo>
                  <a:cubicBezTo>
                    <a:pt x="768" y="0"/>
                    <a:pt x="0" y="768"/>
                    <a:pt x="0" y="1712"/>
                  </a:cubicBezTo>
                  <a:cubicBezTo>
                    <a:pt x="0" y="2658"/>
                    <a:pt x="768" y="3423"/>
                    <a:pt x="1712" y="3423"/>
                  </a:cubicBezTo>
                  <a:cubicBezTo>
                    <a:pt x="2658" y="3423"/>
                    <a:pt x="3423" y="2658"/>
                    <a:pt x="3423" y="1712"/>
                  </a:cubicBezTo>
                  <a:cubicBezTo>
                    <a:pt x="3423" y="768"/>
                    <a:pt x="2658" y="0"/>
                    <a:pt x="17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3" name="Google Shape;633;p35"/>
          <p:cNvCxnSpPr/>
          <p:nvPr/>
        </p:nvCxnSpPr>
        <p:spPr>
          <a:xfrm>
            <a:off x="1306800" y="1458300"/>
            <a:ext cx="0" cy="88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35"/>
          <p:cNvCxnSpPr/>
          <p:nvPr/>
        </p:nvCxnSpPr>
        <p:spPr>
          <a:xfrm>
            <a:off x="1306800" y="2544988"/>
            <a:ext cx="0" cy="88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35"/>
          <p:cNvCxnSpPr/>
          <p:nvPr/>
        </p:nvCxnSpPr>
        <p:spPr>
          <a:xfrm>
            <a:off x="1306800" y="3628302"/>
            <a:ext cx="0" cy="88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D5C6-40A6-96FF-C79E-6F77EF23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I.Định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D8ED2B0-EDB2-1538-28BF-F3C3DB3E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40" y="-26791"/>
            <a:ext cx="3446860" cy="5170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758D9-DAED-2F75-A34A-03D0B58BB5F7}"/>
              </a:ext>
            </a:extLst>
          </p:cNvPr>
          <p:cNvSpPr txBox="1"/>
          <p:nvPr/>
        </p:nvSpPr>
        <p:spPr>
          <a:xfrm>
            <a:off x="713213" y="1542691"/>
            <a:ext cx="3828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4.0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(AI),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blockchain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Internet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vạn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(IoT)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đang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chóng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127E3A8-8E04-F63B-D0EA-6AC608429246}"/>
              </a:ext>
            </a:extLst>
          </p:cNvPr>
          <p:cNvSpPr txBox="1"/>
          <p:nvPr/>
        </p:nvSpPr>
        <p:spPr>
          <a:xfrm>
            <a:off x="1036320" y="463296"/>
            <a:ext cx="627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ví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dụ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Exo 2" panose="020B0604020202020204" charset="0"/>
              </a:rPr>
              <a:t>nghệ</a:t>
            </a:r>
            <a:r>
              <a:rPr lang="en-US" sz="2000" dirty="0">
                <a:solidFill>
                  <a:schemeClr val="bg1"/>
                </a:solidFill>
                <a:latin typeface="Exo 2" panose="020B0604020202020204" charset="0"/>
              </a:rPr>
              <a:t> 4.0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700EB-AB17-05B3-ED0E-CAB3E884D3F1}"/>
              </a:ext>
            </a:extLst>
          </p:cNvPr>
          <p:cNvSpPr txBox="1"/>
          <p:nvPr/>
        </p:nvSpPr>
        <p:spPr>
          <a:xfrm>
            <a:off x="2308256" y="1278168"/>
            <a:ext cx="166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Trí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tuệ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</a:t>
            </a:r>
          </a:p>
          <a:p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nhân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tạo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(Artificial Intelligence)</a:t>
            </a:r>
            <a:endParaRPr lang="en-US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FA4E93-AB19-FE78-07FC-90B761ABAFA8}"/>
              </a:ext>
            </a:extLst>
          </p:cNvPr>
          <p:cNvSpPr txBox="1"/>
          <p:nvPr/>
        </p:nvSpPr>
        <p:spPr>
          <a:xfrm>
            <a:off x="2335167" y="3403667"/>
            <a:ext cx="1414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Máy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học</a:t>
            </a:r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 (Machine Learning)</a:t>
            </a:r>
            <a:endParaRPr lang="en-US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617B92-9E0C-626D-1357-5ED509EE964E}"/>
              </a:ext>
            </a:extLst>
          </p:cNvPr>
          <p:cNvSpPr txBox="1"/>
          <p:nvPr/>
        </p:nvSpPr>
        <p:spPr>
          <a:xfrm>
            <a:off x="7315200" y="3680666"/>
            <a:ext cx="162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</a:rPr>
              <a:t>Blockchain</a:t>
            </a:r>
            <a:endParaRPr lang="en-US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1026" name="Picture 2" descr="Free photo ai chip artificial intelligence, future technology innovation">
            <a:extLst>
              <a:ext uri="{FF2B5EF4-FFF2-40B4-BE49-F238E27FC236}">
                <a16:creationId xmlns:a16="http://schemas.microsoft.com/office/drawing/2014/main" id="{00DA7567-CD4A-BE7B-48E1-EE3D9F03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4" y="1094128"/>
            <a:ext cx="1661368" cy="16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vector ai powered content creation isometric concept with chatbot on laptop screen 3d vector illustration">
            <a:extLst>
              <a:ext uri="{FF2B5EF4-FFF2-40B4-BE49-F238E27FC236}">
                <a16:creationId xmlns:a16="http://schemas.microsoft.com/office/drawing/2014/main" id="{D2EBEB22-73A5-29A7-756E-6E6F796F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4" y="3137862"/>
            <a:ext cx="1828020" cy="16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ckchain Technology Explained and What It Could Mean for the Caribbean -  Caribbean Development Trends">
            <a:extLst>
              <a:ext uri="{FF2B5EF4-FFF2-40B4-BE49-F238E27FC236}">
                <a16:creationId xmlns:a16="http://schemas.microsoft.com/office/drawing/2014/main" id="{250EFFE1-E01D-D0E6-7578-53F3B9D8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0" y="3137862"/>
            <a:ext cx="2768949" cy="16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75237C-69E5-86B6-21CC-1FEF673C67E2}"/>
              </a:ext>
            </a:extLst>
          </p:cNvPr>
          <p:cNvSpPr txBox="1"/>
          <p:nvPr/>
        </p:nvSpPr>
        <p:spPr>
          <a:xfrm>
            <a:off x="7315200" y="1693666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0" dirty="0">
                <a:solidFill>
                  <a:schemeClr val="bg1"/>
                </a:solidFill>
                <a:effectLst/>
                <a:latin typeface="Comfortaa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In 3D</a:t>
            </a:r>
            <a:endParaRPr lang="en-US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1032" name="Picture 8" descr="In 3D là gì? Ứng dụng của công nghệ in 3D">
            <a:extLst>
              <a:ext uri="{FF2B5EF4-FFF2-40B4-BE49-F238E27FC236}">
                <a16:creationId xmlns:a16="http://schemas.microsoft.com/office/drawing/2014/main" id="{391CCAFD-82EE-391B-799A-D58BD5A66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0" y="1088687"/>
            <a:ext cx="2229675" cy="166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4A28-7F7E-D663-452C-6D5C3542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89" y="2084394"/>
            <a:ext cx="2103139" cy="572700"/>
          </a:xfrm>
        </p:spPr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6F88B6-67A1-D679-720B-9DD218D08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792642"/>
              </p:ext>
            </p:extLst>
          </p:nvPr>
        </p:nvGraphicFramePr>
        <p:xfrm>
          <a:off x="2936928" y="867664"/>
          <a:ext cx="5384131" cy="3578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8A2B49-C7C8-A5F8-5588-BC2FF52ED794}"/>
              </a:ext>
            </a:extLst>
          </p:cNvPr>
          <p:cNvSpPr txBox="1"/>
          <p:nvPr/>
        </p:nvSpPr>
        <p:spPr>
          <a:xfrm>
            <a:off x="3173505" y="1174584"/>
            <a:ext cx="490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Exo 2" panose="020B060402020202020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B0DD6-1E2D-44FC-E141-E2D62816E180}"/>
              </a:ext>
            </a:extLst>
          </p:cNvPr>
          <p:cNvSpPr txBox="1"/>
          <p:nvPr/>
        </p:nvSpPr>
        <p:spPr>
          <a:xfrm>
            <a:off x="3509683" y="2023784"/>
            <a:ext cx="490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Exo 2" panose="020B060402020202020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261D5-1217-E478-5448-67CFEB20E73C}"/>
              </a:ext>
            </a:extLst>
          </p:cNvPr>
          <p:cNvSpPr txBox="1"/>
          <p:nvPr/>
        </p:nvSpPr>
        <p:spPr>
          <a:xfrm>
            <a:off x="3509683" y="2868297"/>
            <a:ext cx="410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Exo 2" panose="020B060402020202020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BA7A7-D941-1510-71B6-6A007D0ACB07}"/>
              </a:ext>
            </a:extLst>
          </p:cNvPr>
          <p:cNvSpPr txBox="1"/>
          <p:nvPr/>
        </p:nvSpPr>
        <p:spPr>
          <a:xfrm>
            <a:off x="3173505" y="3700785"/>
            <a:ext cx="490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Exo 2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86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AF2015-6451-3149-9211-6BF1611F31F9}"/>
              </a:ext>
            </a:extLst>
          </p:cNvPr>
          <p:cNvSpPr txBox="1"/>
          <p:nvPr/>
        </p:nvSpPr>
        <p:spPr>
          <a:xfrm>
            <a:off x="5356323" y="1454972"/>
            <a:ext cx="2402631" cy="163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II.Cơ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hội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thực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trạng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thời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Exo 2" panose="020B0604020202020204" charset="0"/>
                <a:ea typeface="Calibri" panose="020F0502020204030204" pitchFamily="34" charset="0"/>
                <a:cs typeface="Cordia New" panose="020B0304020202020204" pitchFamily="34" charset="-34"/>
              </a:rPr>
              <a:t> 4.0</a:t>
            </a:r>
            <a:endParaRPr lang="en-US" sz="2400" kern="100" dirty="0">
              <a:solidFill>
                <a:schemeClr val="bg1"/>
              </a:solidFill>
              <a:effectLst/>
              <a:latin typeface="Exo 2" panose="020B060402020202020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026" name="Picture 2" descr="Ba yêu cầu cần thiết với sinh viên công nghệ thông tin trong thời đại 4.0 |  eHou">
            <a:extLst>
              <a:ext uri="{FF2B5EF4-FFF2-40B4-BE49-F238E27FC236}">
                <a16:creationId xmlns:a16="http://schemas.microsoft.com/office/drawing/2014/main" id="{903FB50C-2ADF-0F61-BE51-523B7E1F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5" y="999924"/>
            <a:ext cx="4330465" cy="28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96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6A49B0-B78B-A10F-2895-477CF8315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42311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33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"/>
          <p:cNvSpPr txBox="1">
            <a:spLocks noGrp="1"/>
          </p:cNvSpPr>
          <p:nvPr>
            <p:ph type="subTitle" idx="1"/>
          </p:nvPr>
        </p:nvSpPr>
        <p:spPr>
          <a:xfrm>
            <a:off x="665576" y="268851"/>
            <a:ext cx="7759006" cy="19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4008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4.0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4.0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kern="1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800" i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8" name="Google Shape;658;p37"/>
          <p:cNvSpPr txBox="1">
            <a:spLocks noGrp="1"/>
          </p:cNvSpPr>
          <p:nvPr>
            <p:ph type="title"/>
          </p:nvPr>
        </p:nvSpPr>
        <p:spPr>
          <a:xfrm>
            <a:off x="3558899" y="2733610"/>
            <a:ext cx="4946366" cy="1079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Lao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Tp. </a:t>
            </a:r>
            <a:r>
              <a:rPr lang="en-US" sz="14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Chí Minh)</a:t>
            </a:r>
            <a:endParaRPr 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D8D005-4D37-7E5A-CD1C-76D6A477CE62}"/>
              </a:ext>
            </a:extLst>
          </p:cNvPr>
          <p:cNvSpPr/>
          <p:nvPr/>
        </p:nvSpPr>
        <p:spPr>
          <a:xfrm>
            <a:off x="4699030" y="688086"/>
            <a:ext cx="3905709" cy="3597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Tuy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vậy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niệm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liên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quan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đến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nghiệp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4.0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chưa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hiểu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tiễn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Hầu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hết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thuật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ngữ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khác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đều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được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sinh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đánh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giá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mức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độ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hiểu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rõ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ứng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thấp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92EBAE-1A71-7737-FC20-1F7BF0D6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03" y="688086"/>
            <a:ext cx="3905709" cy="35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755317"/>
      </p:ext>
    </p:extLst>
  </p:cSld>
  <p:clrMapOvr>
    <a:masterClrMapping/>
  </p:clrMapOvr>
</p:sld>
</file>

<file path=ppt/theme/theme1.xml><?xml version="1.0" encoding="utf-8"?>
<a:theme xmlns:a="http://schemas.openxmlformats.org/drawingml/2006/main" name="Fourth Industrial Revolution (Industry 4.0) Thesis Defense by Slidesgo">
  <a:themeElements>
    <a:clrScheme name="Simple Light">
      <a:dk1>
        <a:srgbClr val="191919"/>
      </a:dk1>
      <a:lt1>
        <a:srgbClr val="FFFFFF"/>
      </a:lt1>
      <a:dk2>
        <a:srgbClr val="3DDABE"/>
      </a:dk2>
      <a:lt2>
        <a:srgbClr val="2FFAC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1097</Words>
  <Application>Microsoft Office PowerPoint</Application>
  <PresentationFormat>On-screen Show (16:9)</PresentationFormat>
  <Paragraphs>83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Exo 2 ExtraBold</vt:lpstr>
      <vt:lpstr>Times New Roman</vt:lpstr>
      <vt:lpstr>Anaheim</vt:lpstr>
      <vt:lpstr>Symbol</vt:lpstr>
      <vt:lpstr>Comfortaa</vt:lpstr>
      <vt:lpstr>Arial</vt:lpstr>
      <vt:lpstr>Calibri</vt:lpstr>
      <vt:lpstr>Bebas Neue</vt:lpstr>
      <vt:lpstr>Exo 2</vt:lpstr>
      <vt:lpstr>Fourth Industrial Revolution (Industry 4.0) Thesis Defense by Slidesgo</vt:lpstr>
      <vt:lpstr>Sinh viên trong thời đại 4.0</vt:lpstr>
      <vt:lpstr>Mục lục</vt:lpstr>
      <vt:lpstr>I.Định nghĩa</vt:lpstr>
      <vt:lpstr>PowerPoint Presentation</vt:lpstr>
      <vt:lpstr>Những tác động</vt:lpstr>
      <vt:lpstr>PowerPoint Presentation</vt:lpstr>
      <vt:lpstr>PowerPoint Presentation</vt:lpstr>
      <vt:lpstr>(Trích đề tài Lao động tri thức trong nền kinh tế số: Nhận thức, năng lực và những gợi ý chính sách để đáp ứng nhu cầu chuyển đổi kỹ thuật số: Trường hợp Tp. Hồ Chí Minh)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2.Yêu cầu với sinh viên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 viên trong thời đại 4.0</dc:title>
  <cp:lastModifiedBy>Nguyen Viet Hoang D22VT06</cp:lastModifiedBy>
  <cp:revision>10</cp:revision>
  <dcterms:modified xsi:type="dcterms:W3CDTF">2023-10-09T16:59:00Z</dcterms:modified>
</cp:coreProperties>
</file>